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90"/>
  </p:notesMasterIdLst>
  <p:sldIdLst>
    <p:sldId id="309" r:id="rId2"/>
    <p:sldId id="376" r:id="rId3"/>
    <p:sldId id="378" r:id="rId4"/>
    <p:sldId id="377" r:id="rId5"/>
    <p:sldId id="379" r:id="rId6"/>
    <p:sldId id="259" r:id="rId7"/>
    <p:sldId id="310" r:id="rId8"/>
    <p:sldId id="312" r:id="rId9"/>
    <p:sldId id="313" r:id="rId10"/>
    <p:sldId id="341" r:id="rId11"/>
    <p:sldId id="340" r:id="rId12"/>
    <p:sldId id="395" r:id="rId13"/>
    <p:sldId id="388" r:id="rId14"/>
    <p:sldId id="389" r:id="rId15"/>
    <p:sldId id="390" r:id="rId16"/>
    <p:sldId id="314" r:id="rId17"/>
    <p:sldId id="380" r:id="rId18"/>
    <p:sldId id="393" r:id="rId19"/>
    <p:sldId id="396" r:id="rId20"/>
    <p:sldId id="397" r:id="rId21"/>
    <p:sldId id="394" r:id="rId22"/>
    <p:sldId id="315" r:id="rId23"/>
    <p:sldId id="339" r:id="rId24"/>
    <p:sldId id="342" r:id="rId25"/>
    <p:sldId id="384" r:id="rId26"/>
    <p:sldId id="391" r:id="rId27"/>
    <p:sldId id="316" r:id="rId28"/>
    <p:sldId id="317" r:id="rId29"/>
    <p:sldId id="318" r:id="rId30"/>
    <p:sldId id="383" r:id="rId31"/>
    <p:sldId id="398" r:id="rId32"/>
    <p:sldId id="399" r:id="rId33"/>
    <p:sldId id="272" r:id="rId34"/>
    <p:sldId id="261" r:id="rId35"/>
    <p:sldId id="262" r:id="rId36"/>
    <p:sldId id="355" r:id="rId37"/>
    <p:sldId id="320" r:id="rId38"/>
    <p:sldId id="321" r:id="rId39"/>
    <p:sldId id="381" r:id="rId40"/>
    <p:sldId id="322" r:id="rId41"/>
    <p:sldId id="361" r:id="rId42"/>
    <p:sldId id="362" r:id="rId43"/>
    <p:sldId id="324" r:id="rId44"/>
    <p:sldId id="325" r:id="rId45"/>
    <p:sldId id="326" r:id="rId46"/>
    <p:sldId id="328" r:id="rId47"/>
    <p:sldId id="329" r:id="rId48"/>
    <p:sldId id="330" r:id="rId49"/>
    <p:sldId id="331" r:id="rId50"/>
    <p:sldId id="332" r:id="rId51"/>
    <p:sldId id="333" r:id="rId52"/>
    <p:sldId id="334" r:id="rId53"/>
    <p:sldId id="385" r:id="rId54"/>
    <p:sldId id="337" r:id="rId55"/>
    <p:sldId id="386" r:id="rId56"/>
    <p:sldId id="387" r:id="rId57"/>
    <p:sldId id="400" r:id="rId58"/>
    <p:sldId id="335" r:id="rId59"/>
    <p:sldId id="338" r:id="rId60"/>
    <p:sldId id="336" r:id="rId61"/>
    <p:sldId id="345" r:id="rId62"/>
    <p:sldId id="346" r:id="rId63"/>
    <p:sldId id="347" r:id="rId64"/>
    <p:sldId id="348" r:id="rId65"/>
    <p:sldId id="349" r:id="rId66"/>
    <p:sldId id="351" r:id="rId67"/>
    <p:sldId id="350" r:id="rId68"/>
    <p:sldId id="352" r:id="rId69"/>
    <p:sldId id="353" r:id="rId70"/>
    <p:sldId id="354" r:id="rId71"/>
    <p:sldId id="267" r:id="rId72"/>
    <p:sldId id="265" r:id="rId73"/>
    <p:sldId id="357" r:id="rId74"/>
    <p:sldId id="392" r:id="rId75"/>
    <p:sldId id="358" r:id="rId76"/>
    <p:sldId id="363" r:id="rId77"/>
    <p:sldId id="360" r:id="rId78"/>
    <p:sldId id="365" r:id="rId79"/>
    <p:sldId id="364" r:id="rId80"/>
    <p:sldId id="370" r:id="rId81"/>
    <p:sldId id="374" r:id="rId82"/>
    <p:sldId id="373" r:id="rId83"/>
    <p:sldId id="372" r:id="rId84"/>
    <p:sldId id="371" r:id="rId85"/>
    <p:sldId id="375" r:id="rId86"/>
    <p:sldId id="382" r:id="rId87"/>
    <p:sldId id="256" r:id="rId88"/>
    <p:sldId id="359" r:id="rId89"/>
  </p:sldIdLst>
  <p:sldSz cx="9144000" cy="5143500" type="screen16x9"/>
  <p:notesSz cx="6858000" cy="9144000"/>
  <p:embeddedFontLst>
    <p:embeddedFont>
      <p:font typeface="Cambria Math" panose="02040503050406030204" pitchFamily="18" charset="0"/>
      <p:regular r:id="rId91"/>
    </p:embeddedFont>
    <p:embeddedFont>
      <p:font typeface="Fira Sans Light" panose="020F0302020204030204" pitchFamily="34" charset="0"/>
      <p:regular r:id="rId92"/>
      <p:bold r:id="rId93"/>
      <p:italic r:id="rId94"/>
      <p:boldItalic r:id="rId95"/>
    </p:embeddedFont>
    <p:embeddedFont>
      <p:font typeface="Raleway" pitchFamily="2" charset="77"/>
      <p:regular r:id="rId96"/>
      <p:bold r:id="rId97"/>
      <p:italic r:id="rId98"/>
      <p:boldItalic r:id="rId99"/>
    </p:embeddedFont>
    <p:embeddedFont>
      <p:font typeface="Rubik" pitchFamily="2" charset="-79"/>
      <p:regular r:id="rId100"/>
      <p:bold r:id="rId101"/>
      <p:italic r:id="rId102"/>
      <p:boldItalic r:id="rId103"/>
    </p:embeddedFont>
    <p:embeddedFont>
      <p:font typeface="Rubik Light" pitchFamily="2" charset="-79"/>
      <p:regular r:id="rId104"/>
      <p:bold r:id="rId105"/>
      <p:italic r:id="rId106"/>
      <p:boldItalic r:id="rId10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DE49C69-CF2C-47B5-AB5D-C5789B4A4307}">
  <a:tblStyle styleId="{3DE49C69-CF2C-47B5-AB5D-C5789B4A430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260" autoAdjust="0"/>
    <p:restoredTop sz="86531" autoAdjust="0"/>
  </p:normalViewPr>
  <p:slideViewPr>
    <p:cSldViewPr snapToGrid="0">
      <p:cViewPr varScale="1">
        <p:scale>
          <a:sx n="147" d="100"/>
          <a:sy n="147" d="100"/>
        </p:scale>
        <p:origin x="69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font" Target="fonts/font17.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12.fntdata"/><Relationship Id="rId5" Type="http://schemas.openxmlformats.org/officeDocument/2006/relationships/slide" Target="slides/slide4.xml"/><Relationship Id="rId90" Type="http://schemas.openxmlformats.org/officeDocument/2006/relationships/notesMaster" Target="notesMasters/notesMaster1.xml"/><Relationship Id="rId95" Type="http://schemas.openxmlformats.org/officeDocument/2006/relationships/font" Target="fonts/font5.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13.fntdata"/><Relationship Id="rId108" Type="http://schemas.openxmlformats.org/officeDocument/2006/relationships/presProps" Target="pres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font" Target="fonts/font1.fntdata"/><Relationship Id="rId96"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font" Target="fonts/font4.fntdata"/><Relationship Id="rId99" Type="http://schemas.openxmlformats.org/officeDocument/2006/relationships/font" Target="fonts/font9.fntdata"/><Relationship Id="rId10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viewProps" Target="viewProps.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7.fntdata"/><Relationship Id="rId104" Type="http://schemas.openxmlformats.org/officeDocument/2006/relationships/font" Target="fonts/font14.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10.fntdata"/><Relationship Id="rId105"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3.fntdata"/><Relationship Id="rId98" Type="http://schemas.openxmlformats.org/officeDocument/2006/relationships/font" Target="fonts/font8.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tableStyles" Target="tableStyles.xml"/></Relationships>
</file>

<file path=ppt/media/image1.png>
</file>

<file path=ppt/media/image10.png>
</file>

<file path=ppt/media/image11.png>
</file>

<file path=ppt/media/image12.png>
</file>

<file path=ppt/media/image13.wmf>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3"/>
        <p:cNvGrpSpPr/>
        <p:nvPr/>
      </p:nvGrpSpPr>
      <p:grpSpPr>
        <a:xfrm>
          <a:off x="0" y="0"/>
          <a:ext cx="0" cy="0"/>
          <a:chOff x="0" y="0"/>
          <a:chExt cx="0" cy="0"/>
        </a:xfrm>
      </p:grpSpPr>
      <p:sp>
        <p:nvSpPr>
          <p:cNvPr id="3504" name="Google Shape;3504;ga32e8039ad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5" name="Google Shape;3505;ga32e8039ad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76051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62723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And in a RNA sequence, 3 nucleotides consist of an amino acid, which is the building block to make a protein.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076639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have added three additional alphabets, R Y and N, </a:t>
            </a:r>
            <a:endParaRPr dirty="0"/>
          </a:p>
        </p:txBody>
      </p:sp>
    </p:spTree>
    <p:extLst>
      <p:ext uri="{BB962C8B-B14F-4D97-AF65-F5344CB8AC3E}">
        <p14:creationId xmlns:p14="http://schemas.microsoft.com/office/powerpoint/2010/main" val="15904779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 which R stands of </a:t>
            </a:r>
            <a:r>
              <a:rPr lang="en-US" sz="1100" b="0" i="0" u="none" strike="noStrike" cap="none" dirty="0">
                <a:solidFill>
                  <a:srgbClr val="000000"/>
                </a:solidFill>
                <a:effectLst/>
                <a:latin typeface="Arial"/>
                <a:ea typeface="Arial"/>
                <a:cs typeface="Arial"/>
                <a:sym typeface="Arial"/>
              </a:rPr>
              <a:t>purine, which is (G or A),</a:t>
            </a:r>
            <a:endParaRPr dirty="0"/>
          </a:p>
        </p:txBody>
      </p:sp>
    </p:spTree>
    <p:extLst>
      <p:ext uri="{BB962C8B-B14F-4D97-AF65-F5344CB8AC3E}">
        <p14:creationId xmlns:p14="http://schemas.microsoft.com/office/powerpoint/2010/main" val="37041259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Y stands for pyrimidine, which is C or U, </a:t>
            </a: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p:txBody>
      </p:sp>
    </p:spTree>
    <p:extLst>
      <p:ext uri="{BB962C8B-B14F-4D97-AF65-F5344CB8AC3E}">
        <p14:creationId xmlns:p14="http://schemas.microsoft.com/office/powerpoint/2010/main" val="14485096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and N, which is any nucleotides. </a:t>
            </a:r>
            <a:endParaRPr lang="en-US" sz="1100" b="0" i="0" u="none" strike="noStrike" cap="none" dirty="0">
              <a:solidFill>
                <a:srgbClr val="000000"/>
              </a:solidFill>
              <a:effectLst/>
              <a:latin typeface="Arial"/>
              <a:cs typeface="Arial"/>
              <a:sym typeface="Arial"/>
            </a:endParaRPr>
          </a:p>
        </p:txBody>
      </p:sp>
    </p:spTree>
    <p:extLst>
      <p:ext uri="{BB962C8B-B14F-4D97-AF65-F5344CB8AC3E}">
        <p14:creationId xmlns:p14="http://schemas.microsoft.com/office/powerpoint/2010/main" val="36093840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reason why these three are added is to represent all the synonymous codons with one single codon. </a:t>
            </a:r>
            <a:endParaRPr dirty="0"/>
          </a:p>
        </p:txBody>
      </p:sp>
    </p:spTree>
    <p:extLst>
      <p:ext uri="{BB962C8B-B14F-4D97-AF65-F5344CB8AC3E}">
        <p14:creationId xmlns:p14="http://schemas.microsoft.com/office/powerpoint/2010/main" val="35386298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a:t>
            </a:r>
            <a:r>
              <a:rPr lang="zh-CN" altLang="en-US" dirty="0"/>
              <a:t> </a:t>
            </a:r>
            <a:r>
              <a:rPr lang="en-US" altLang="zh-CN" dirty="0"/>
              <a:t>understand</a:t>
            </a:r>
            <a:r>
              <a:rPr lang="zh-CN" altLang="en-US" dirty="0"/>
              <a:t> </a:t>
            </a:r>
            <a:r>
              <a:rPr lang="en-US" altLang="zh-CN" dirty="0"/>
              <a:t>what</a:t>
            </a:r>
            <a:r>
              <a:rPr lang="zh-CN" altLang="en-US" dirty="0"/>
              <a:t> </a:t>
            </a:r>
            <a:r>
              <a:rPr lang="en-US" altLang="zh-CN" dirty="0"/>
              <a:t>is</a:t>
            </a:r>
            <a:r>
              <a:rPr lang="zh-CN" altLang="en-US" dirty="0"/>
              <a:t> </a:t>
            </a:r>
            <a:r>
              <a:rPr lang="en-US" altLang="zh-CN" dirty="0"/>
              <a:t>synonymous codons, we need to understand what is a codon.</a:t>
            </a:r>
            <a:endParaRPr dirty="0"/>
          </a:p>
        </p:txBody>
      </p:sp>
    </p:spTree>
    <p:extLst>
      <p:ext uri="{BB962C8B-B14F-4D97-AF65-F5344CB8AC3E}">
        <p14:creationId xmlns:p14="http://schemas.microsoft.com/office/powerpoint/2010/main" val="12786125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a sequence, three nucleotide becomes a codon.</a:t>
            </a:r>
            <a:endParaRPr dirty="0"/>
          </a:p>
        </p:txBody>
      </p:sp>
    </p:spTree>
    <p:extLst>
      <p:ext uri="{BB962C8B-B14F-4D97-AF65-F5344CB8AC3E}">
        <p14:creationId xmlns:p14="http://schemas.microsoft.com/office/powerpoint/2010/main" val="14745451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codon can be translated into an amino acid.</a:t>
            </a:r>
            <a:endParaRPr dirty="0"/>
          </a:p>
        </p:txBody>
      </p:sp>
    </p:spTree>
    <p:extLst>
      <p:ext uri="{BB962C8B-B14F-4D97-AF65-F5344CB8AC3E}">
        <p14:creationId xmlns:p14="http://schemas.microsoft.com/office/powerpoint/2010/main" val="1254086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Good Afternoon, fellow students and panelists. My</a:t>
            </a:r>
            <a:r>
              <a:rPr lang="zh-CN" altLang="en-US" dirty="0"/>
              <a:t> </a:t>
            </a:r>
            <a:r>
              <a:rPr lang="en-US" altLang="zh-CN" dirty="0"/>
              <a:t>name</a:t>
            </a:r>
            <a:r>
              <a:rPr lang="zh-CN" altLang="en-US" dirty="0"/>
              <a:t> </a:t>
            </a:r>
            <a:r>
              <a:rPr lang="en-US" altLang="zh-CN" dirty="0"/>
              <a:t>is</a:t>
            </a:r>
            <a:r>
              <a:rPr lang="zh-CN" altLang="en-US" dirty="0"/>
              <a:t> </a:t>
            </a:r>
            <a:r>
              <a:rPr lang="en-US" altLang="zh-CN" dirty="0"/>
              <a:t>Simon Li,</a:t>
            </a:r>
            <a:r>
              <a:rPr lang="zh-CN" altLang="en-US" dirty="0"/>
              <a:t> </a:t>
            </a:r>
            <a:r>
              <a:rPr lang="en-US" altLang="zh-CN" dirty="0"/>
              <a:t>and</a:t>
            </a:r>
            <a:r>
              <a:rPr lang="zh-CN" altLang="en-US" dirty="0"/>
              <a:t> </a:t>
            </a:r>
            <a:r>
              <a:rPr lang="en-US" altLang="zh-CN" dirty="0"/>
              <a:t>w</a:t>
            </a:r>
            <a:r>
              <a:rPr lang="en-US" dirty="0"/>
              <a:t>elcome to my presentation and oral defense. </a:t>
            </a:r>
          </a:p>
          <a:p>
            <a:pPr marL="158750" indent="0">
              <a:buNone/>
            </a:pPr>
            <a:endParaRPr lang="en-US" dirty="0"/>
          </a:p>
        </p:txBody>
      </p:sp>
    </p:spTree>
    <p:extLst>
      <p:ext uri="{BB962C8B-B14F-4D97-AF65-F5344CB8AC3E}">
        <p14:creationId xmlns:p14="http://schemas.microsoft.com/office/powerpoint/2010/main" val="13308647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the amino acid is the building block to make proteins.</a:t>
            </a:r>
            <a:endParaRPr dirty="0"/>
          </a:p>
        </p:txBody>
      </p:sp>
    </p:spTree>
    <p:extLst>
      <p:ext uri="{BB962C8B-B14F-4D97-AF65-F5344CB8AC3E}">
        <p14:creationId xmlns:p14="http://schemas.microsoft.com/office/powerpoint/2010/main" val="40591161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When they are more than one codons that could be translated into the same AA, they are called synonymous codons. </a:t>
            </a:r>
            <a:endParaRPr dirty="0"/>
          </a:p>
        </p:txBody>
      </p:sp>
    </p:spTree>
    <p:extLst>
      <p:ext uri="{BB962C8B-B14F-4D97-AF65-F5344CB8AC3E}">
        <p14:creationId xmlns:p14="http://schemas.microsoft.com/office/powerpoint/2010/main" val="40465213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Tyrosine</a:t>
            </a:r>
            <a:endParaRPr dirty="0"/>
          </a:p>
        </p:txBody>
      </p:sp>
    </p:spTree>
    <p:extLst>
      <p:ext uri="{BB962C8B-B14F-4D97-AF65-F5344CB8AC3E}">
        <p14:creationId xmlns:p14="http://schemas.microsoft.com/office/powerpoint/2010/main" val="40157022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a:t>
            </a:r>
            <a:r>
              <a:rPr lang="zh-CN" altLang="en-US" dirty="0"/>
              <a:t> </a:t>
            </a:r>
            <a:r>
              <a:rPr lang="en-US" altLang="zh-CN" dirty="0"/>
              <a:t>example of synonymous codons </a:t>
            </a:r>
          </a:p>
          <a:p>
            <a:pPr marL="0" lvl="0" indent="0" algn="l" rtl="0">
              <a:spcBef>
                <a:spcPts val="0"/>
              </a:spcBef>
              <a:spcAft>
                <a:spcPts val="0"/>
              </a:spcAft>
              <a:buNone/>
            </a:pPr>
            <a:r>
              <a:rPr lang="en-US" dirty="0"/>
              <a:t>Tyrosine</a:t>
            </a:r>
            <a:endParaRPr lang="en-US" altLang="zh-CN"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9646846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in the 7-letter scoring scheme, it is counting the ……</a:t>
            </a:r>
            <a:endParaRPr dirty="0"/>
          </a:p>
        </p:txBody>
      </p:sp>
    </p:spTree>
    <p:extLst>
      <p:ext uri="{BB962C8B-B14F-4D97-AF65-F5344CB8AC3E}">
        <p14:creationId xmlns:p14="http://schemas.microsoft.com/office/powerpoint/2010/main" val="30423716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in the 7-letter scoring scheme, it is counting the ……</a:t>
            </a:r>
            <a:endParaRPr dirty="0"/>
          </a:p>
        </p:txBody>
      </p:sp>
    </p:spTree>
    <p:extLst>
      <p:ext uri="{BB962C8B-B14F-4D97-AF65-F5344CB8AC3E}">
        <p14:creationId xmlns:p14="http://schemas.microsoft.com/office/powerpoint/2010/main" val="10950737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 example, between C and G there will be three </a:t>
            </a:r>
          </a:p>
          <a:p>
            <a:pPr marL="0" lvl="0" indent="0" algn="l" rtl="0">
              <a:spcBef>
                <a:spcPts val="0"/>
              </a:spcBef>
              <a:spcAft>
                <a:spcPts val="0"/>
              </a:spcAft>
              <a:buNone/>
            </a:pPr>
            <a:r>
              <a:rPr lang="en-US" dirty="0"/>
              <a:t>U-N base pairing will return a value of -2, and this is because that the maximum hydrogen bond that U could produce is 2 with A. </a:t>
            </a:r>
          </a:p>
        </p:txBody>
      </p:sp>
    </p:spTree>
    <p:extLst>
      <p:ext uri="{BB962C8B-B14F-4D97-AF65-F5344CB8AC3E}">
        <p14:creationId xmlns:p14="http://schemas.microsoft.com/office/powerpoint/2010/main" val="42596667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MFE is defined as …</a:t>
            </a:r>
            <a:endParaRPr dirty="0"/>
          </a:p>
        </p:txBody>
      </p:sp>
    </p:spTree>
    <p:extLst>
      <p:ext uri="{BB962C8B-B14F-4D97-AF65-F5344CB8AC3E}">
        <p14:creationId xmlns:p14="http://schemas.microsoft.com/office/powerpoint/2010/main" val="42861455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While CAI is defined as</a:t>
            </a:r>
            <a:endParaRPr dirty="0"/>
          </a:p>
        </p:txBody>
      </p:sp>
    </p:spTree>
    <p:extLst>
      <p:ext uri="{BB962C8B-B14F-4D97-AF65-F5344CB8AC3E}">
        <p14:creationId xmlns:p14="http://schemas.microsoft.com/office/powerpoint/2010/main" val="21677864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4165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Approximately a year and a half ago, the COVID-19 pandemic broke out. I initially thought it was nothing serious, but it soon spread across country and infected thousands of people.</a:t>
            </a:r>
          </a:p>
        </p:txBody>
      </p:sp>
    </p:spTree>
    <p:extLst>
      <p:ext uri="{BB962C8B-B14F-4D97-AF65-F5344CB8AC3E}">
        <p14:creationId xmlns:p14="http://schemas.microsoft.com/office/powerpoint/2010/main" val="39214524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Minimizing MFE, according to Trotta, 2014, would make the secondary structure of the vaccine more stable, while maximizing CAI would increase the safety and efficacy of the vaccine according to Andre et al.. </a:t>
            </a:r>
            <a:endParaRPr dirty="0"/>
          </a:p>
        </p:txBody>
      </p:sp>
    </p:spTree>
    <p:extLst>
      <p:ext uri="{BB962C8B-B14F-4D97-AF65-F5344CB8AC3E}">
        <p14:creationId xmlns:p14="http://schemas.microsoft.com/office/powerpoint/2010/main" val="28552334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My hypothesis is that both MFE and CAI would be optimized</a:t>
            </a:r>
            <a:endParaRPr dirty="0"/>
          </a:p>
        </p:txBody>
      </p:sp>
    </p:spTree>
    <p:extLst>
      <p:ext uri="{BB962C8B-B14F-4D97-AF65-F5344CB8AC3E}">
        <p14:creationId xmlns:p14="http://schemas.microsoft.com/office/powerpoint/2010/main" val="6740238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My hypothesis is that both MFE and CAI would be optimized</a:t>
            </a:r>
            <a:endParaRPr dirty="0"/>
          </a:p>
        </p:txBody>
      </p:sp>
    </p:spTree>
    <p:extLst>
      <p:ext uri="{BB962C8B-B14F-4D97-AF65-F5344CB8AC3E}">
        <p14:creationId xmlns:p14="http://schemas.microsoft.com/office/powerpoint/2010/main" val="17344683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3"/>
        <p:cNvGrpSpPr/>
        <p:nvPr/>
      </p:nvGrpSpPr>
      <p:grpSpPr>
        <a:xfrm>
          <a:off x="0" y="0"/>
          <a:ext cx="0" cy="0"/>
          <a:chOff x="0" y="0"/>
          <a:chExt cx="0" cy="0"/>
        </a:xfrm>
      </p:grpSpPr>
      <p:sp>
        <p:nvSpPr>
          <p:cNvPr id="3804" name="Google Shape;3804;gad778e9c0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5" name="Google Shape;3805;gad778e9c0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8"/>
        <p:cNvGrpSpPr/>
        <p:nvPr/>
      </p:nvGrpSpPr>
      <p:grpSpPr>
        <a:xfrm>
          <a:off x="0" y="0"/>
          <a:ext cx="0" cy="0"/>
          <a:chOff x="0" y="0"/>
          <a:chExt cx="0" cy="0"/>
        </a:xfrm>
      </p:grpSpPr>
      <p:sp>
        <p:nvSpPr>
          <p:cNvPr id="3179" name="Google Shape;3179;gacfaf834a3_0_24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0" name="Google Shape;3180;gacfaf834a3_0_24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5"/>
        <p:cNvGrpSpPr/>
        <p:nvPr/>
      </p:nvGrpSpPr>
      <p:grpSpPr>
        <a:xfrm>
          <a:off x="0" y="0"/>
          <a:ext cx="0" cy="0"/>
          <a:chOff x="0" y="0"/>
          <a:chExt cx="0" cy="0"/>
        </a:xfrm>
      </p:grpSpPr>
      <p:sp>
        <p:nvSpPr>
          <p:cNvPr id="3186" name="Google Shape;3186;ga32e8039a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7" name="Google Shape;3187;ga32e8039a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project is a qualitative design-based research because it evaluates various measurements and utilizes and test a design that I developed. </a:t>
            </a:r>
          </a:p>
          <a:p>
            <a:pPr marL="0" lvl="0" indent="0" algn="l" rtl="0">
              <a:spcBef>
                <a:spcPts val="0"/>
              </a:spcBef>
              <a:spcAft>
                <a:spcPts val="0"/>
              </a:spcAft>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5"/>
        <p:cNvGrpSpPr/>
        <p:nvPr/>
      </p:nvGrpSpPr>
      <p:grpSpPr>
        <a:xfrm>
          <a:off x="0" y="0"/>
          <a:ext cx="0" cy="0"/>
          <a:chOff x="0" y="0"/>
          <a:chExt cx="0" cy="0"/>
        </a:xfrm>
      </p:grpSpPr>
      <p:sp>
        <p:nvSpPr>
          <p:cNvPr id="3186" name="Google Shape;3186;ga32e8039a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7" name="Google Shape;3187;ga32e8039a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Specifically, the goal is to modify the sequence and compare its similarity with the Pfizer vaccine.</a:t>
            </a:r>
            <a:endParaRPr dirty="0"/>
          </a:p>
        </p:txBody>
      </p:sp>
    </p:spTree>
    <p:extLst>
      <p:ext uri="{BB962C8B-B14F-4D97-AF65-F5344CB8AC3E}">
        <p14:creationId xmlns:p14="http://schemas.microsoft.com/office/powerpoint/2010/main" val="2970101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5"/>
        <p:cNvGrpSpPr/>
        <p:nvPr/>
      </p:nvGrpSpPr>
      <p:grpSpPr>
        <a:xfrm>
          <a:off x="0" y="0"/>
          <a:ext cx="0" cy="0"/>
          <a:chOff x="0" y="0"/>
          <a:chExt cx="0" cy="0"/>
        </a:xfrm>
      </p:grpSpPr>
      <p:sp>
        <p:nvSpPr>
          <p:cNvPr id="3186" name="Google Shape;3186;ga32e8039ad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7" name="Google Shape;3187;ga32e8039a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It is also non-experimental since there will be no random assignment and control groups. </a:t>
            </a:r>
            <a:endParaRPr dirty="0"/>
          </a:p>
        </p:txBody>
      </p:sp>
    </p:spTree>
    <p:extLst>
      <p:ext uri="{BB962C8B-B14F-4D97-AF65-F5344CB8AC3E}">
        <p14:creationId xmlns:p14="http://schemas.microsoft.com/office/powerpoint/2010/main" val="23581763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program is written in the language Python and uses PyCharm as the editor. </a:t>
            </a:r>
          </a:p>
        </p:txBody>
      </p:sp>
    </p:spTree>
    <p:extLst>
      <p:ext uri="{BB962C8B-B14F-4D97-AF65-F5344CB8AC3E}">
        <p14:creationId xmlns:p14="http://schemas.microsoft.com/office/powerpoint/2010/main" val="8420907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First of all, the program will read in the virus mRNA spike protein sequence. The sequence is not the entire spike protein sequence. It is only a representation of what will be done to the actual sequence.</a:t>
            </a:r>
          </a:p>
        </p:txBody>
      </p:sp>
    </p:spTree>
    <p:extLst>
      <p:ext uri="{BB962C8B-B14F-4D97-AF65-F5344CB8AC3E}">
        <p14:creationId xmlns:p14="http://schemas.microsoft.com/office/powerpoint/2010/main" val="2713355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Wuhan was locked down and flights were cancelled. I started to become worried, about my grandmother who’s living near Wuhan and all the other people who could be endangered by the virus, hoping that the vaccine would soon come out and save the world. </a:t>
            </a:r>
          </a:p>
        </p:txBody>
      </p:sp>
    </p:spTree>
    <p:extLst>
      <p:ext uri="{BB962C8B-B14F-4D97-AF65-F5344CB8AC3E}">
        <p14:creationId xmlns:p14="http://schemas.microsoft.com/office/powerpoint/2010/main" val="28481562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Translate into amino acids. </a:t>
            </a:r>
          </a:p>
          <a:p>
            <a:pPr marL="0" lvl="0" indent="0" algn="l" rtl="0">
              <a:spcBef>
                <a:spcPts val="0"/>
              </a:spcBef>
              <a:spcAft>
                <a:spcPts val="0"/>
              </a:spcAft>
              <a:buNone/>
            </a:pPr>
            <a:r>
              <a:rPr lang="en-US" dirty="0"/>
              <a:t>After comparing the amino acid of the virus and the Pfizer vaccine, it is found out that Pfizer has replaced two AA with Proline amino acid. Thus, to eliminate confounding variables, the AA at the same locations in the sequence are also changed into proline. </a:t>
            </a:r>
            <a:endParaRPr dirty="0"/>
          </a:p>
        </p:txBody>
      </p:sp>
    </p:spTree>
    <p:extLst>
      <p:ext uri="{BB962C8B-B14F-4D97-AF65-F5344CB8AC3E}">
        <p14:creationId xmlns:p14="http://schemas.microsoft.com/office/powerpoint/2010/main" val="323831239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Translate into amino acids. </a:t>
            </a:r>
          </a:p>
          <a:p>
            <a:pPr marL="0" lvl="0" indent="0" algn="l" rtl="0">
              <a:spcBef>
                <a:spcPts val="0"/>
              </a:spcBef>
              <a:spcAft>
                <a:spcPts val="0"/>
              </a:spcAft>
              <a:buNone/>
            </a:pPr>
            <a:r>
              <a:rPr lang="en-US" dirty="0"/>
              <a:t>After comparing the amino acid of the virus and the Pfizer vaccine, it is found out that Pfizer has replaced two AA with Proline amino acid. Thus, to eliminate confounding variables, the AA at the same locations in the sequence are also changed into proline. </a:t>
            </a:r>
          </a:p>
        </p:txBody>
      </p:sp>
    </p:spTree>
    <p:extLst>
      <p:ext uri="{BB962C8B-B14F-4D97-AF65-F5344CB8AC3E}">
        <p14:creationId xmlns:p14="http://schemas.microsoft.com/office/powerpoint/2010/main" val="30381978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Then, the AA sequence is translated back into the seven letter sequence.</a:t>
            </a:r>
            <a:endParaRPr dirty="0"/>
          </a:p>
        </p:txBody>
      </p:sp>
    </p:spTree>
    <p:extLst>
      <p:ext uri="{BB962C8B-B14F-4D97-AF65-F5344CB8AC3E}">
        <p14:creationId xmlns:p14="http://schemas.microsoft.com/office/powerpoint/2010/main" val="418890055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sequence will now be put into the dynamic programming script, which could be visualized as a table or</a:t>
            </a:r>
            <a:r>
              <a:rPr lang="zh-CN" altLang="en-US" dirty="0"/>
              <a:t> </a:t>
            </a:r>
            <a:r>
              <a:rPr lang="en-US" altLang="zh-CN" dirty="0"/>
              <a:t>a</a:t>
            </a:r>
            <a:r>
              <a:rPr lang="zh-CN" altLang="en-US" dirty="0"/>
              <a:t> </a:t>
            </a:r>
            <a:r>
              <a:rPr lang="en-US" altLang="zh-CN" dirty="0"/>
              <a:t>coordinate</a:t>
            </a:r>
            <a:r>
              <a:rPr lang="zh-CN" altLang="en-US" dirty="0"/>
              <a:t> </a:t>
            </a:r>
            <a:r>
              <a:rPr lang="en-US" altLang="zh-CN" dirty="0"/>
              <a:t>system, where </a:t>
            </a:r>
            <a:r>
              <a:rPr lang="en-US" altLang="zh-CN" dirty="0" err="1"/>
              <a:t>i</a:t>
            </a:r>
            <a:r>
              <a:rPr lang="en-US" altLang="zh-CN" dirty="0"/>
              <a:t> represents the rows and j represents the columns. And the box </a:t>
            </a:r>
            <a:r>
              <a:rPr lang="en-US" altLang="zh-CN" dirty="0" err="1"/>
              <a:t>i,j</a:t>
            </a:r>
            <a:r>
              <a:rPr lang="en-US" altLang="zh-CN" dirty="0"/>
              <a:t> represents the maximum # of h bond from </a:t>
            </a:r>
            <a:r>
              <a:rPr lang="en-US" altLang="zh-CN" dirty="0" err="1"/>
              <a:t>i</a:t>
            </a:r>
            <a:r>
              <a:rPr lang="en-US" altLang="zh-CN" dirty="0"/>
              <a:t> </a:t>
            </a:r>
            <a:r>
              <a:rPr lang="en-US" altLang="zh-CN" dirty="0" err="1"/>
              <a:t>th</a:t>
            </a:r>
            <a:r>
              <a:rPr lang="en-US" altLang="zh-CN" dirty="0"/>
              <a:t> </a:t>
            </a:r>
            <a:r>
              <a:rPr lang="en-US" altLang="zh-CN" dirty="0" err="1"/>
              <a:t>nucleotid</a:t>
            </a:r>
            <a:r>
              <a:rPr lang="en-US" altLang="zh-CN" dirty="0"/>
              <a:t>, to j </a:t>
            </a:r>
            <a:r>
              <a:rPr lang="en-US" altLang="zh-CN" dirty="0" err="1"/>
              <a:t>th</a:t>
            </a:r>
            <a:r>
              <a:rPr lang="en-US" altLang="zh-CN" dirty="0"/>
              <a:t> nucleotide,</a:t>
            </a:r>
            <a:endParaRPr lang="en-US" dirty="0"/>
          </a:p>
          <a:p>
            <a:pPr marL="0" lvl="0" indent="0" algn="l" rtl="0">
              <a:spcBef>
                <a:spcPts val="0"/>
              </a:spcBef>
              <a:spcAft>
                <a:spcPts val="0"/>
              </a:spcAft>
              <a:buNone/>
            </a:pPr>
            <a:r>
              <a:rPr lang="en-US" dirty="0"/>
              <a:t>Since a base pairing can only take place when two nucleotides are at least 3 nucleotides apart, the first three diagonals are the so called “Forbidden zone”, meaning that no base pairing could take place in that area. </a:t>
            </a:r>
            <a:endParaRPr dirty="0"/>
          </a:p>
        </p:txBody>
      </p:sp>
    </p:spTree>
    <p:extLst>
      <p:ext uri="{BB962C8B-B14F-4D97-AF65-F5344CB8AC3E}">
        <p14:creationId xmlns:p14="http://schemas.microsoft.com/office/powerpoint/2010/main" val="8071829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understand how the model works, let’s first take a look at an example. </a:t>
            </a:r>
            <a:endParaRPr dirty="0"/>
          </a:p>
        </p:txBody>
      </p:sp>
    </p:spTree>
    <p:extLst>
      <p:ext uri="{BB962C8B-B14F-4D97-AF65-F5344CB8AC3E}">
        <p14:creationId xmlns:p14="http://schemas.microsoft.com/office/powerpoint/2010/main" val="368484919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Nussinov and Jacobson model was be used to evaluate the value of each box. There are four cases in the model. </a:t>
            </a:r>
          </a:p>
          <a:p>
            <a:pPr marL="0" lvl="0" indent="0" algn="l" rtl="0">
              <a:spcBef>
                <a:spcPts val="0"/>
              </a:spcBef>
              <a:spcAft>
                <a:spcPts val="0"/>
              </a:spcAft>
              <a:buNone/>
            </a:pPr>
            <a:r>
              <a:rPr lang="en-US" dirty="0"/>
              <a:t>Upper case E(</a:t>
            </a:r>
            <a:r>
              <a:rPr lang="en-US" dirty="0" err="1"/>
              <a:t>I,j</a:t>
            </a:r>
            <a:r>
              <a:rPr lang="en-US" dirty="0"/>
              <a:t>) represents the minimum free energy of the sequence starting from I to j. The value of E, or the maximum amount of h bond in segment from I </a:t>
            </a:r>
            <a:r>
              <a:rPr lang="en-US" dirty="0" err="1"/>
              <a:t>th</a:t>
            </a:r>
            <a:r>
              <a:rPr lang="en-US" dirty="0"/>
              <a:t> nucleotide to j </a:t>
            </a:r>
            <a:r>
              <a:rPr lang="en-US" dirty="0" err="1"/>
              <a:t>th</a:t>
            </a:r>
            <a:r>
              <a:rPr lang="en-US" dirty="0"/>
              <a:t> nucleotide, would be stored in the location (</a:t>
            </a:r>
            <a:r>
              <a:rPr lang="en-US" dirty="0" err="1"/>
              <a:t>I,j</a:t>
            </a:r>
            <a:r>
              <a:rPr lang="en-US" dirty="0"/>
              <a:t>) of the table. </a:t>
            </a:r>
          </a:p>
          <a:p>
            <a:pPr marL="0" lvl="0" indent="0" algn="l" rtl="0">
              <a:spcBef>
                <a:spcPts val="0"/>
              </a:spcBef>
              <a:spcAft>
                <a:spcPts val="0"/>
              </a:spcAft>
              <a:buNone/>
            </a:pPr>
            <a:r>
              <a:rPr lang="en-US" dirty="0"/>
              <a:t>The lower case e is the # of h bond between the two nucleotides. </a:t>
            </a:r>
          </a:p>
          <a:p>
            <a:pPr marL="0" lvl="0" indent="0" algn="l" rtl="0">
              <a:spcBef>
                <a:spcPts val="0"/>
              </a:spcBef>
              <a:spcAft>
                <a:spcPts val="0"/>
              </a:spcAft>
              <a:buNone/>
            </a:pPr>
            <a:r>
              <a:rPr lang="en-US" dirty="0"/>
              <a:t>To truly understand what the model means, let’s look at the example.</a:t>
            </a:r>
            <a:endParaRPr dirty="0"/>
          </a:p>
        </p:txBody>
      </p:sp>
    </p:spTree>
    <p:extLst>
      <p:ext uri="{BB962C8B-B14F-4D97-AF65-F5344CB8AC3E}">
        <p14:creationId xmlns:p14="http://schemas.microsoft.com/office/powerpoint/2010/main" val="409879686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Case one is when the first and last nucleotide in the sequence form a base pair. </a:t>
            </a:r>
            <a:endParaRPr dirty="0"/>
          </a:p>
        </p:txBody>
      </p:sp>
    </p:spTree>
    <p:extLst>
      <p:ext uri="{BB962C8B-B14F-4D97-AF65-F5344CB8AC3E}">
        <p14:creationId xmlns:p14="http://schemas.microsoft.com/office/powerpoint/2010/main" val="186377244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program first reads in the value in box (i+1, j-1). Since (i+1, j-1) is in the forbidden zone, the value is 0.</a:t>
            </a:r>
            <a:endParaRPr dirty="0"/>
          </a:p>
        </p:txBody>
      </p:sp>
    </p:spTree>
    <p:extLst>
      <p:ext uri="{BB962C8B-B14F-4D97-AF65-F5344CB8AC3E}">
        <p14:creationId xmlns:p14="http://schemas.microsoft.com/office/powerpoint/2010/main" val="42269723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when we evaluate the base pairing of G and C, we will get a value of -3. Thus, the total value for case 1 is -3. </a:t>
            </a:r>
            <a:endParaRPr dirty="0"/>
          </a:p>
        </p:txBody>
      </p:sp>
    </p:spTree>
    <p:extLst>
      <p:ext uri="{BB962C8B-B14F-4D97-AF65-F5344CB8AC3E}">
        <p14:creationId xmlns:p14="http://schemas.microsoft.com/office/powerpoint/2010/main" val="224688320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Case 2 is when the ends don’t form a base pair. </a:t>
            </a:r>
            <a:endParaRPr dirty="0"/>
          </a:p>
        </p:txBody>
      </p:sp>
    </p:spTree>
    <p:extLst>
      <p:ext uri="{BB962C8B-B14F-4D97-AF65-F5344CB8AC3E}">
        <p14:creationId xmlns:p14="http://schemas.microsoft.com/office/powerpoint/2010/main" val="835823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However, when the vaccine eventually came out, there were still concerns on the side effects of the vaccine such as blood clot. As an aspiring STEM student, I became curious in how the </a:t>
            </a:r>
            <a:r>
              <a:rPr lang="en-US" dirty="0" err="1"/>
              <a:t>pharmatheutical</a:t>
            </a:r>
            <a:r>
              <a:rPr lang="en-US" dirty="0"/>
              <a:t> companies are designing vaccines. However, there was zero information on the internet about the vaccine design. And thus, prompted to this research question.</a:t>
            </a:r>
          </a:p>
        </p:txBody>
      </p:sp>
    </p:spTree>
    <p:extLst>
      <p:ext uri="{BB962C8B-B14F-4D97-AF65-F5344CB8AC3E}">
        <p14:creationId xmlns:p14="http://schemas.microsoft.com/office/powerpoint/2010/main" val="111349289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Therefore, the value </a:t>
            </a:r>
            <a:r>
              <a:rPr lang="en-US" altLang="zh-CN" dirty="0"/>
              <a:t>is</a:t>
            </a:r>
            <a:r>
              <a:rPr lang="en-US" dirty="0"/>
              <a:t> in the box (I+1, j)</a:t>
            </a:r>
            <a:endParaRPr dirty="0"/>
          </a:p>
        </p:txBody>
      </p:sp>
    </p:spTree>
    <p:extLst>
      <p:ext uri="{BB962C8B-B14F-4D97-AF65-F5344CB8AC3E}">
        <p14:creationId xmlns:p14="http://schemas.microsoft.com/office/powerpoint/2010/main" val="27191362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Case 3 is similar to case 2, which also has a value of 0.</a:t>
            </a:r>
            <a:endParaRPr dirty="0"/>
          </a:p>
        </p:txBody>
      </p:sp>
    </p:spTree>
    <p:extLst>
      <p:ext uri="{BB962C8B-B14F-4D97-AF65-F5344CB8AC3E}">
        <p14:creationId xmlns:p14="http://schemas.microsoft.com/office/powerpoint/2010/main" val="38645112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lastly, case four.</a:t>
            </a:r>
            <a:endParaRPr dirty="0"/>
          </a:p>
        </p:txBody>
      </p:sp>
    </p:spTree>
    <p:extLst>
      <p:ext uri="{BB962C8B-B14F-4D97-AF65-F5344CB8AC3E}">
        <p14:creationId xmlns:p14="http://schemas.microsoft.com/office/powerpoint/2010/main" val="418469220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Case four is when the optimal value for the sequence is the sum of two non-overlapping sequence. And k is the intersecting point of the two triangles. </a:t>
            </a:r>
          </a:p>
          <a:p>
            <a:pPr marL="0" lvl="0" indent="0" algn="l" rtl="0">
              <a:spcBef>
                <a:spcPts val="0"/>
              </a:spcBef>
              <a:spcAft>
                <a:spcPts val="0"/>
              </a:spcAft>
              <a:buNone/>
            </a:pPr>
            <a:r>
              <a:rPr lang="en-US" dirty="0"/>
              <a:t>The highlighted triangles are an example of case four for the entire sequence. </a:t>
            </a:r>
            <a:endParaRPr dirty="0"/>
          </a:p>
        </p:txBody>
      </p:sp>
    </p:spTree>
    <p:extLst>
      <p:ext uri="{BB962C8B-B14F-4D97-AF65-F5344CB8AC3E}">
        <p14:creationId xmlns:p14="http://schemas.microsoft.com/office/powerpoint/2010/main" val="401423367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However, in the example, the precondition of i+4 less or equal to k and j-5 larger or equal to k won’t be satisfied</a:t>
            </a:r>
            <a:endParaRPr dirty="0"/>
          </a:p>
        </p:txBody>
      </p:sp>
    </p:spTree>
    <p:extLst>
      <p:ext uri="{BB962C8B-B14F-4D97-AF65-F5344CB8AC3E}">
        <p14:creationId xmlns:p14="http://schemas.microsoft.com/office/powerpoint/2010/main" val="26300672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However, in the example, the precondition of i+4 less or equal to k and j-5 larger or equal to k won’t be satisfied</a:t>
            </a:r>
            <a:endParaRPr dirty="0"/>
          </a:p>
        </p:txBody>
      </p:sp>
    </p:spTree>
    <p:extLst>
      <p:ext uri="{BB962C8B-B14F-4D97-AF65-F5344CB8AC3E}">
        <p14:creationId xmlns:p14="http://schemas.microsoft.com/office/powerpoint/2010/main" val="115453324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However, in the example, the precondition of i+4 less or equal to k and j-5 larger or equal to k won’t be satisfied</a:t>
            </a:r>
            <a:endParaRPr dirty="0"/>
          </a:p>
        </p:txBody>
      </p:sp>
    </p:spTree>
    <p:extLst>
      <p:ext uri="{BB962C8B-B14F-4D97-AF65-F5344CB8AC3E}">
        <p14:creationId xmlns:p14="http://schemas.microsoft.com/office/powerpoint/2010/main" val="122257326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However, in the example, the precondition of i+4 less or equal to k and j-5 larger or equal to k won’t be satisfied</a:t>
            </a:r>
            <a:endParaRPr dirty="0"/>
          </a:p>
        </p:txBody>
      </p:sp>
    </p:spTree>
    <p:extLst>
      <p:ext uri="{BB962C8B-B14F-4D97-AF65-F5344CB8AC3E}">
        <p14:creationId xmlns:p14="http://schemas.microsoft.com/office/powerpoint/2010/main" val="146745349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Read in virus sequence</a:t>
            </a:r>
          </a:p>
          <a:p>
            <a:pPr marL="0" lvl="0" indent="0" algn="l" rtl="0">
              <a:spcBef>
                <a:spcPts val="0"/>
              </a:spcBef>
              <a:spcAft>
                <a:spcPts val="0"/>
              </a:spcAft>
              <a:buNone/>
            </a:pPr>
            <a:r>
              <a:rPr lang="en-US" dirty="0"/>
              <a:t>Explain why two locations are changed to proline -&gt; confounding variable </a:t>
            </a:r>
            <a:endParaRPr dirty="0"/>
          </a:p>
        </p:txBody>
      </p:sp>
    </p:spTree>
    <p:extLst>
      <p:ext uri="{BB962C8B-B14F-4D97-AF65-F5344CB8AC3E}">
        <p14:creationId xmlns:p14="http://schemas.microsoft.com/office/powerpoint/2010/main" val="93226656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Read in virus sequence</a:t>
            </a:r>
          </a:p>
          <a:p>
            <a:pPr marL="0" lvl="0" indent="0" algn="l" rtl="0">
              <a:spcBef>
                <a:spcPts val="0"/>
              </a:spcBef>
              <a:spcAft>
                <a:spcPts val="0"/>
              </a:spcAft>
              <a:buNone/>
            </a:pPr>
            <a:r>
              <a:rPr lang="en-US" dirty="0"/>
              <a:t>Explain why two locations are changed to proline -&gt; confounding variable </a:t>
            </a:r>
            <a:endParaRPr dirty="0"/>
          </a:p>
        </p:txBody>
      </p:sp>
    </p:spTree>
    <p:extLst>
      <p:ext uri="{BB962C8B-B14F-4D97-AF65-F5344CB8AC3E}">
        <p14:creationId xmlns:p14="http://schemas.microsoft.com/office/powerpoint/2010/main" val="1991398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3443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When which case at position (</a:t>
            </a:r>
            <a:r>
              <a:rPr lang="en-US" dirty="0" err="1"/>
              <a:t>I,j</a:t>
            </a:r>
            <a:r>
              <a:rPr lang="en-US" dirty="0"/>
              <a:t>) is optimal is determined, a case code was assigned to (</a:t>
            </a:r>
            <a:r>
              <a:rPr lang="en-US" dirty="0" err="1"/>
              <a:t>j,i</a:t>
            </a:r>
            <a:r>
              <a:rPr lang="en-US" dirty="0"/>
              <a:t>) in the table for </a:t>
            </a:r>
            <a:r>
              <a:rPr lang="en-US" dirty="0" err="1"/>
              <a:t>backtracing</a:t>
            </a:r>
            <a:r>
              <a:rPr lang="en-US" dirty="0"/>
              <a:t>. In this case, 1 would assigned as case 1 was optimal.</a:t>
            </a:r>
          </a:p>
        </p:txBody>
      </p:sp>
    </p:spTree>
    <p:extLst>
      <p:ext uri="{BB962C8B-B14F-4D97-AF65-F5344CB8AC3E}">
        <p14:creationId xmlns:p14="http://schemas.microsoft.com/office/powerpoint/2010/main" val="329997472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2675300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8263060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2677573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6517230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6218737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3172476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After the entire table is filled up, the program </a:t>
            </a:r>
            <a:r>
              <a:rPr lang="en-US" dirty="0" err="1"/>
              <a:t>backtraced</a:t>
            </a:r>
            <a:r>
              <a:rPr lang="en-US" dirty="0"/>
              <a:t> using the lower half of the case codes. </a:t>
            </a:r>
            <a:endParaRPr dirty="0"/>
          </a:p>
        </p:txBody>
      </p:sp>
    </p:spTree>
    <p:extLst>
      <p:ext uri="{BB962C8B-B14F-4D97-AF65-F5344CB8AC3E}">
        <p14:creationId xmlns:p14="http://schemas.microsoft.com/office/powerpoint/2010/main" val="316369478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a:t>
            </a:r>
            <a:r>
              <a:rPr lang="en-US" dirty="0" err="1"/>
              <a:t>backtracing</a:t>
            </a:r>
            <a:r>
              <a:rPr lang="en-US" dirty="0"/>
              <a:t> process converted the 7-letter nucleotide involved in base pairing back to 4-letter nucleotide. However, there were leftover 7-letter nucleotide as not all of them were involved in base-pairing. Then, the program replaced the codon the leftover 7-letter is in with 4-letter first rank codon to maximize the CAI value. </a:t>
            </a:r>
            <a:endParaRPr dirty="0"/>
          </a:p>
        </p:txBody>
      </p:sp>
    </p:spTree>
    <p:extLst>
      <p:ext uri="{BB962C8B-B14F-4D97-AF65-F5344CB8AC3E}">
        <p14:creationId xmlns:p14="http://schemas.microsoft.com/office/powerpoint/2010/main" val="960598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2307801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modified sequence is then put into </a:t>
            </a:r>
            <a:r>
              <a:rPr lang="en-US" dirty="0" err="1"/>
              <a:t>RNAfold</a:t>
            </a:r>
            <a:r>
              <a:rPr lang="en-US" dirty="0"/>
              <a:t> by University of Vienna to calculate MFE and EMBOSS, a python bioinformatics package, to calculate CAI.</a:t>
            </a:r>
            <a:endParaRPr dirty="0"/>
          </a:p>
        </p:txBody>
      </p:sp>
    </p:spTree>
    <p:extLst>
      <p:ext uri="{BB962C8B-B14F-4D97-AF65-F5344CB8AC3E}">
        <p14:creationId xmlns:p14="http://schemas.microsoft.com/office/powerpoint/2010/main" val="22540194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8"/>
        <p:cNvGrpSpPr/>
        <p:nvPr/>
      </p:nvGrpSpPr>
      <p:grpSpPr>
        <a:xfrm>
          <a:off x="0" y="0"/>
          <a:ext cx="0" cy="0"/>
          <a:chOff x="0" y="0"/>
          <a:chExt cx="0" cy="0"/>
        </a:xfrm>
      </p:grpSpPr>
      <p:sp>
        <p:nvSpPr>
          <p:cNvPr id="3509" name="Google Shape;3509;gad45252cb5_0_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0" name="Google Shape;3510;gad45252cb5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that will lead us to the results section. </a:t>
            </a:r>
            <a:endParaRPr dirty="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3"/>
        <p:cNvGrpSpPr/>
        <p:nvPr/>
      </p:nvGrpSpPr>
      <p:grpSpPr>
        <a:xfrm>
          <a:off x="0" y="0"/>
          <a:ext cx="0" cy="0"/>
          <a:chOff x="0" y="0"/>
          <a:chExt cx="0" cy="0"/>
        </a:xfrm>
      </p:grpSpPr>
      <p:sp>
        <p:nvSpPr>
          <p:cNvPr id="3464" name="Google Shape;3464;ga32e8039ad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5" name="Google Shape;3465;ga32e8039ad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results show that the 7-letter scoring scheme was able to achieve a lower MFE but not able to improve the CAI. </a:t>
            </a:r>
            <a:endParaRPr dirty="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a graph from the paper “</a:t>
            </a:r>
            <a:r>
              <a:rPr lang="en-US" dirty="0" err="1"/>
              <a:t>LinearDesign</a:t>
            </a:r>
            <a:r>
              <a:rPr lang="en-US" dirty="0"/>
              <a:t>: Efficient Algorithms for Optimized mRNA Sequence Design” by Zhang et al. The x axis is for MFE and the y axis is for the CAI.</a:t>
            </a:r>
            <a:endParaRPr dirty="0"/>
          </a:p>
        </p:txBody>
      </p:sp>
    </p:spTree>
    <p:extLst>
      <p:ext uri="{BB962C8B-B14F-4D97-AF65-F5344CB8AC3E}">
        <p14:creationId xmlns:p14="http://schemas.microsoft.com/office/powerpoint/2010/main" val="228106189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want to specifically focus the region under the curve as it represents where a feasible RNA sequence could lie in the graph.  </a:t>
            </a:r>
            <a:endParaRPr dirty="0"/>
          </a:p>
        </p:txBody>
      </p:sp>
    </p:spTree>
    <p:extLst>
      <p:ext uri="{BB962C8B-B14F-4D97-AF65-F5344CB8AC3E}">
        <p14:creationId xmlns:p14="http://schemas.microsoft.com/office/powerpoint/2010/main" val="388052063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you can see, the 7-letter modified sequence is under the curve, thus it is feasible. Comparing to the Pfizer, the 7-letter modified sequence is more balanced, while the Pfizer vaccine is more CAI-greedy. </a:t>
            </a:r>
            <a:endParaRPr dirty="0"/>
          </a:p>
        </p:txBody>
      </p:sp>
    </p:spTree>
    <p:extLst>
      <p:ext uri="{BB962C8B-B14F-4D97-AF65-F5344CB8AC3E}">
        <p14:creationId xmlns:p14="http://schemas.microsoft.com/office/powerpoint/2010/main" val="285159736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3"/>
        <p:cNvGrpSpPr/>
        <p:nvPr/>
      </p:nvGrpSpPr>
      <p:grpSpPr>
        <a:xfrm>
          <a:off x="0" y="0"/>
          <a:ext cx="0" cy="0"/>
          <a:chOff x="0" y="0"/>
          <a:chExt cx="0" cy="0"/>
        </a:xfrm>
      </p:grpSpPr>
      <p:sp>
        <p:nvSpPr>
          <p:cNvPr id="3464" name="Google Shape;3464;ga32e8039ad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5" name="Google Shape;3465;ga32e8039ad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When I compared how many nucleotides are the same in virus and Pfizer, it turned out that there are the same about 72.18%, while the 7-letter modified sequence is 83.82% the same to the Pfizer vaccine. This indicates that both Pfizer and 7-letter have similar design objectives.</a:t>
            </a:r>
            <a:endParaRPr dirty="0"/>
          </a:p>
        </p:txBody>
      </p:sp>
    </p:spTree>
    <p:extLst>
      <p:ext uri="{BB962C8B-B14F-4D97-AF65-F5344CB8AC3E}">
        <p14:creationId xmlns:p14="http://schemas.microsoft.com/office/powerpoint/2010/main" val="82203901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8"/>
        <p:cNvGrpSpPr/>
        <p:nvPr/>
      </p:nvGrpSpPr>
      <p:grpSpPr>
        <a:xfrm>
          <a:off x="0" y="0"/>
          <a:ext cx="0" cy="0"/>
          <a:chOff x="0" y="0"/>
          <a:chExt cx="0" cy="0"/>
        </a:xfrm>
      </p:grpSpPr>
      <p:sp>
        <p:nvSpPr>
          <p:cNvPr id="3179" name="Google Shape;3179;gacfaf834a3_0_24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0" name="Google Shape;3180;gacfaf834a3_0_24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932964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9"/>
        <p:cNvGrpSpPr/>
        <p:nvPr/>
      </p:nvGrpSpPr>
      <p:grpSpPr>
        <a:xfrm>
          <a:off x="0" y="0"/>
          <a:ext cx="0" cy="0"/>
          <a:chOff x="0" y="0"/>
          <a:chExt cx="0" cy="0"/>
        </a:xfrm>
      </p:grpSpPr>
      <p:sp>
        <p:nvSpPr>
          <p:cNvPr id="3430" name="Google Shape;3430;gacfaf834a3_0_24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1" name="Google Shape;3431;gacfaf834a3_0_24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190432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8"/>
        <p:cNvGrpSpPr/>
        <p:nvPr/>
      </p:nvGrpSpPr>
      <p:grpSpPr>
        <a:xfrm>
          <a:off x="0" y="0"/>
          <a:ext cx="0" cy="0"/>
          <a:chOff x="0" y="0"/>
          <a:chExt cx="0" cy="0"/>
        </a:xfrm>
      </p:grpSpPr>
      <p:sp>
        <p:nvSpPr>
          <p:cNvPr id="3509" name="Google Shape;3509;gad45252cb5_0_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0" name="Google Shape;3510;gad45252cb5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that will lead us to the results section. </a:t>
            </a:r>
            <a:endParaRPr dirty="0"/>
          </a:p>
        </p:txBody>
      </p:sp>
    </p:spTree>
    <p:extLst>
      <p:ext uri="{BB962C8B-B14F-4D97-AF65-F5344CB8AC3E}">
        <p14:creationId xmlns:p14="http://schemas.microsoft.com/office/powerpoint/2010/main" val="24955927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994341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9"/>
        <p:cNvGrpSpPr/>
        <p:nvPr/>
      </p:nvGrpSpPr>
      <p:grpSpPr>
        <a:xfrm>
          <a:off x="0" y="0"/>
          <a:ext cx="0" cy="0"/>
          <a:chOff x="0" y="0"/>
          <a:chExt cx="0" cy="0"/>
        </a:xfrm>
      </p:grpSpPr>
      <p:sp>
        <p:nvSpPr>
          <p:cNvPr id="3430" name="Google Shape;3430;gacfaf834a3_0_24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1" name="Google Shape;3431;gacfaf834a3_0_24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current model doesn’t take in account for the existence of pseudoknots. However, in reality, pseudoknots inhibit protein activities and stimulate -1 frameshifts.</a:t>
            </a:r>
            <a:endParaRPr dirty="0"/>
          </a:p>
        </p:txBody>
      </p:sp>
    </p:spTree>
    <p:extLst>
      <p:ext uri="{BB962C8B-B14F-4D97-AF65-F5344CB8AC3E}">
        <p14:creationId xmlns:p14="http://schemas.microsoft.com/office/powerpoint/2010/main" val="110716173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9"/>
        <p:cNvGrpSpPr/>
        <p:nvPr/>
      </p:nvGrpSpPr>
      <p:grpSpPr>
        <a:xfrm>
          <a:off x="0" y="0"/>
          <a:ext cx="0" cy="0"/>
          <a:chOff x="0" y="0"/>
          <a:chExt cx="0" cy="0"/>
        </a:xfrm>
      </p:grpSpPr>
      <p:sp>
        <p:nvSpPr>
          <p:cNvPr id="3430" name="Google Shape;3430;gacfaf834a3_0_24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1" name="Google Shape;3431;gacfaf834a3_0_24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Another limitation is the sample of the research. Since the sequence is kept secret to each company, resources are largely unavailable. The research could be benefited if there are more vaccine sequence available. </a:t>
            </a:r>
            <a:endParaRPr dirty="0"/>
          </a:p>
        </p:txBody>
      </p:sp>
    </p:spTree>
    <p:extLst>
      <p:ext uri="{BB962C8B-B14F-4D97-AF65-F5344CB8AC3E}">
        <p14:creationId xmlns:p14="http://schemas.microsoft.com/office/powerpoint/2010/main" val="299245629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9"/>
        <p:cNvGrpSpPr/>
        <p:nvPr/>
      </p:nvGrpSpPr>
      <p:grpSpPr>
        <a:xfrm>
          <a:off x="0" y="0"/>
          <a:ext cx="0" cy="0"/>
          <a:chOff x="0" y="0"/>
          <a:chExt cx="0" cy="0"/>
        </a:xfrm>
      </p:grpSpPr>
      <p:sp>
        <p:nvSpPr>
          <p:cNvPr id="3430" name="Google Shape;3430;gacfaf834a3_0_24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1" name="Google Shape;3431;gacfaf834a3_0_24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MFE calculation on the </a:t>
            </a:r>
            <a:r>
              <a:rPr lang="en-US" dirty="0" err="1"/>
              <a:t>RNAfold</a:t>
            </a:r>
            <a:r>
              <a:rPr lang="en-US" dirty="0"/>
              <a:t> website uses the model proposed by Mathew….. . This model is mostly accurate when the length of sequence is less than 700, while larger sequence will be less accurate. It would be beneficial if there is more than one model to calculate MFE. </a:t>
            </a:r>
            <a:endParaRPr dirty="0"/>
          </a:p>
        </p:txBody>
      </p:sp>
    </p:spTree>
    <p:extLst>
      <p:ext uri="{BB962C8B-B14F-4D97-AF65-F5344CB8AC3E}">
        <p14:creationId xmlns:p14="http://schemas.microsoft.com/office/powerpoint/2010/main" val="180864335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9"/>
        <p:cNvGrpSpPr/>
        <p:nvPr/>
      </p:nvGrpSpPr>
      <p:grpSpPr>
        <a:xfrm>
          <a:off x="0" y="0"/>
          <a:ext cx="0" cy="0"/>
          <a:chOff x="0" y="0"/>
          <a:chExt cx="0" cy="0"/>
        </a:xfrm>
      </p:grpSpPr>
      <p:sp>
        <p:nvSpPr>
          <p:cNvPr id="3430" name="Google Shape;3430;gacfaf834a3_0_24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1" name="Google Shape;3431;gacfaf834a3_0_24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Lastly, the results of this research is solely limited to theory, as all of them are from modelling. Further testing in real life is needed to make a conclusive conclusion. </a:t>
            </a:r>
            <a:endParaRPr dirty="0"/>
          </a:p>
        </p:txBody>
      </p:sp>
    </p:spTree>
    <p:extLst>
      <p:ext uri="{BB962C8B-B14F-4D97-AF65-F5344CB8AC3E}">
        <p14:creationId xmlns:p14="http://schemas.microsoft.com/office/powerpoint/2010/main" val="4147240903"/>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9"/>
        <p:cNvGrpSpPr/>
        <p:nvPr/>
      </p:nvGrpSpPr>
      <p:grpSpPr>
        <a:xfrm>
          <a:off x="0" y="0"/>
          <a:ext cx="0" cy="0"/>
          <a:chOff x="0" y="0"/>
          <a:chExt cx="0" cy="0"/>
        </a:xfrm>
      </p:grpSpPr>
      <p:sp>
        <p:nvSpPr>
          <p:cNvPr id="3430" name="Google Shape;3430;gacfaf834a3_0_24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1" name="Google Shape;3431;gacfaf834a3_0_24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Since the similarity with the Pfizer vaccine increased after running the viral sequence in 7-letter scoring scheme, it is reasonable to believe that there are similarities between the design objectives of the 7-letter scoring scheme and the Pfizer vaccine. </a:t>
            </a:r>
            <a:endParaRPr dirty="0"/>
          </a:p>
        </p:txBody>
      </p:sp>
    </p:spTree>
    <p:extLst>
      <p:ext uri="{BB962C8B-B14F-4D97-AF65-F5344CB8AC3E}">
        <p14:creationId xmlns:p14="http://schemas.microsoft.com/office/powerpoint/2010/main" val="290766268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9"/>
        <p:cNvGrpSpPr/>
        <p:nvPr/>
      </p:nvGrpSpPr>
      <p:grpSpPr>
        <a:xfrm>
          <a:off x="0" y="0"/>
          <a:ext cx="0" cy="0"/>
          <a:chOff x="0" y="0"/>
          <a:chExt cx="0" cy="0"/>
        </a:xfrm>
      </p:grpSpPr>
      <p:sp>
        <p:nvSpPr>
          <p:cNvPr id="3430" name="Google Shape;3430;gacfaf834a3_0_24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1" name="Google Shape;3431;gacfaf834a3_0_24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Since the vaccine design objectives are kept secret, this research helps bring understanding of how vaccines are designed to the public. </a:t>
            </a:r>
            <a:endParaRPr dirty="0"/>
          </a:p>
        </p:txBody>
      </p:sp>
    </p:spTree>
    <p:extLst>
      <p:ext uri="{BB962C8B-B14F-4D97-AF65-F5344CB8AC3E}">
        <p14:creationId xmlns:p14="http://schemas.microsoft.com/office/powerpoint/2010/main" val="68084265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9"/>
        <p:cNvGrpSpPr/>
        <p:nvPr/>
      </p:nvGrpSpPr>
      <p:grpSpPr>
        <a:xfrm>
          <a:off x="0" y="0"/>
          <a:ext cx="0" cy="0"/>
          <a:chOff x="0" y="0"/>
          <a:chExt cx="0" cy="0"/>
        </a:xfrm>
      </p:grpSpPr>
      <p:sp>
        <p:nvSpPr>
          <p:cNvPr id="3430" name="Google Shape;3430;gacfaf834a3_0_24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1" name="Google Shape;3431;gacfaf834a3_0_24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5540709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6"/>
        <p:cNvGrpSpPr/>
        <p:nvPr/>
      </p:nvGrpSpPr>
      <p:grpSpPr>
        <a:xfrm>
          <a:off x="0" y="0"/>
          <a:ext cx="0" cy="0"/>
          <a:chOff x="0" y="0"/>
          <a:chExt cx="0" cy="0"/>
        </a:xfrm>
      </p:grpSpPr>
      <p:sp>
        <p:nvSpPr>
          <p:cNvPr id="3107" name="Google Shape;3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8" name="Google Shape;3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Thank</a:t>
            </a:r>
            <a:r>
              <a:rPr lang="zh-CN" altLang="en-US" dirty="0"/>
              <a:t> </a:t>
            </a:r>
            <a:r>
              <a:rPr lang="en-US" altLang="zh-CN" dirty="0"/>
              <a:t>you for listening. The floor is now open for question. </a:t>
            </a:r>
            <a:endParaRPr dirty="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1"/>
        <p:cNvGrpSpPr/>
        <p:nvPr/>
      </p:nvGrpSpPr>
      <p:grpSpPr>
        <a:xfrm>
          <a:off x="0" y="0"/>
          <a:ext cx="0" cy="0"/>
          <a:chOff x="0" y="0"/>
          <a:chExt cx="0" cy="0"/>
        </a:xfrm>
      </p:grpSpPr>
      <p:sp>
        <p:nvSpPr>
          <p:cNvPr id="3192" name="Google Shape;3192;ga32e8039a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3" name="Google Shape;3193;ga32e8039a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modified sequence has a MFE value of …. While the Pfizer vaccine has a ….. . To put the values into perspectives, here is a graph. </a:t>
            </a:r>
            <a:endParaRPr dirty="0"/>
          </a:p>
        </p:txBody>
      </p:sp>
    </p:spTree>
    <p:extLst>
      <p:ext uri="{BB962C8B-B14F-4D97-AF65-F5344CB8AC3E}">
        <p14:creationId xmlns:p14="http://schemas.microsoft.com/office/powerpoint/2010/main" val="29307962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acfaf834a3_0_24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acfaf834a3_0_24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a:t>
            </a:r>
            <a:r>
              <a:rPr lang="zh-CN" altLang="en-US" dirty="0"/>
              <a:t> </a:t>
            </a:r>
            <a:r>
              <a:rPr lang="en-US" altLang="zh-CN" dirty="0"/>
              <a:t>understand</a:t>
            </a:r>
            <a:r>
              <a:rPr lang="zh-CN" altLang="en-US" dirty="0"/>
              <a:t> </a:t>
            </a:r>
            <a:r>
              <a:rPr lang="en-US" altLang="zh-CN" dirty="0"/>
              <a:t>what</a:t>
            </a:r>
            <a:r>
              <a:rPr lang="zh-CN" altLang="en-US" dirty="0"/>
              <a:t> </a:t>
            </a:r>
            <a:r>
              <a:rPr lang="en-US" altLang="zh-CN" dirty="0"/>
              <a:t>is</a:t>
            </a:r>
            <a:r>
              <a:rPr lang="zh-CN" altLang="en-US" dirty="0"/>
              <a:t> </a:t>
            </a:r>
            <a:r>
              <a:rPr lang="en-US" altLang="zh-CN" dirty="0"/>
              <a:t>a</a:t>
            </a:r>
            <a:r>
              <a:rPr lang="zh-CN" altLang="en-US" dirty="0"/>
              <a:t> </a:t>
            </a:r>
            <a:r>
              <a:rPr lang="en-US" altLang="zh-CN" dirty="0"/>
              <a:t>7-letter</a:t>
            </a:r>
            <a:r>
              <a:rPr lang="zh-CN" altLang="en-US" dirty="0"/>
              <a:t> </a:t>
            </a:r>
            <a:r>
              <a:rPr lang="en-US" altLang="zh-CN" dirty="0"/>
              <a:t>scoring scheme, it is imperative to understand what is 7-letter.</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16648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974538" y="2044691"/>
            <a:ext cx="11856973" cy="3949123"/>
            <a:chOff x="-1895475" y="2684875"/>
            <a:chExt cx="9813750" cy="3268600"/>
          </a:xfrm>
        </p:grpSpPr>
        <p:sp>
          <p:nvSpPr>
            <p:cNvPr id="10" name="Google Shape;10;p2"/>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a:off x="8424000" y="3326100"/>
            <a:ext cx="365800" cy="1454000"/>
            <a:chOff x="6860300" y="2466325"/>
            <a:chExt cx="365800" cy="1454000"/>
          </a:xfrm>
        </p:grpSpPr>
        <p:sp>
          <p:nvSpPr>
            <p:cNvPr id="45" name="Google Shape;45;p2"/>
            <p:cNvSpPr/>
            <p:nvPr/>
          </p:nvSpPr>
          <p:spPr>
            <a:xfrm>
              <a:off x="6860300" y="34238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 name="Google Shape;46;p2"/>
            <p:cNvSpPr/>
            <p:nvPr/>
          </p:nvSpPr>
          <p:spPr>
            <a:xfrm>
              <a:off x="6860300" y="35579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 name="Google Shape;47;p2"/>
            <p:cNvSpPr/>
            <p:nvPr/>
          </p:nvSpPr>
          <p:spPr>
            <a:xfrm>
              <a:off x="6860300" y="3275475"/>
              <a:ext cx="58225" cy="10300"/>
            </a:xfrm>
            <a:custGeom>
              <a:avLst/>
              <a:gdLst/>
              <a:ahLst/>
              <a:cxnLst/>
              <a:rect l="l" t="t" r="r" b="b"/>
              <a:pathLst>
                <a:path w="2329" h="412" extrusionOk="0">
                  <a:moveTo>
                    <a:pt x="1" y="1"/>
                  </a:moveTo>
                  <a:lnTo>
                    <a:pt x="1" y="411"/>
                  </a:lnTo>
                  <a:lnTo>
                    <a:pt x="2329" y="411"/>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2"/>
            <p:cNvSpPr/>
            <p:nvPr/>
          </p:nvSpPr>
          <p:spPr>
            <a:xfrm>
              <a:off x="6860300" y="3234950"/>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2"/>
            <p:cNvSpPr/>
            <p:nvPr/>
          </p:nvSpPr>
          <p:spPr>
            <a:xfrm>
              <a:off x="6860300" y="31950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2"/>
            <p:cNvSpPr/>
            <p:nvPr/>
          </p:nvSpPr>
          <p:spPr>
            <a:xfrm>
              <a:off x="6860300" y="3086600"/>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1" name="Google Shape;51;p2"/>
            <p:cNvSpPr/>
            <p:nvPr/>
          </p:nvSpPr>
          <p:spPr>
            <a:xfrm>
              <a:off x="6860300" y="3046650"/>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2" name="Google Shape;52;p2"/>
            <p:cNvSpPr/>
            <p:nvPr/>
          </p:nvSpPr>
          <p:spPr>
            <a:xfrm>
              <a:off x="6860300" y="297247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3" name="Google Shape;53;p2"/>
            <p:cNvSpPr/>
            <p:nvPr/>
          </p:nvSpPr>
          <p:spPr>
            <a:xfrm>
              <a:off x="6860300" y="2837225"/>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4" name="Google Shape;54;p2"/>
            <p:cNvSpPr/>
            <p:nvPr/>
          </p:nvSpPr>
          <p:spPr>
            <a:xfrm>
              <a:off x="6860300" y="2797275"/>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5" name="Google Shape;55;p2"/>
            <p:cNvSpPr/>
            <p:nvPr/>
          </p:nvSpPr>
          <p:spPr>
            <a:xfrm>
              <a:off x="6860300" y="3839250"/>
              <a:ext cx="58225" cy="10300"/>
            </a:xfrm>
            <a:custGeom>
              <a:avLst/>
              <a:gdLst/>
              <a:ahLst/>
              <a:cxnLst/>
              <a:rect l="l" t="t" r="r" b="b"/>
              <a:pathLst>
                <a:path w="2329" h="412" extrusionOk="0">
                  <a:moveTo>
                    <a:pt x="1" y="1"/>
                  </a:moveTo>
                  <a:lnTo>
                    <a:pt x="1" y="412"/>
                  </a:lnTo>
                  <a:lnTo>
                    <a:pt x="2329" y="412"/>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6" name="Google Shape;56;p2"/>
            <p:cNvSpPr/>
            <p:nvPr/>
          </p:nvSpPr>
          <p:spPr>
            <a:xfrm>
              <a:off x="6860300" y="37987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7" name="Google Shape;57;p2"/>
            <p:cNvSpPr/>
            <p:nvPr/>
          </p:nvSpPr>
          <p:spPr>
            <a:xfrm>
              <a:off x="6860300" y="3724550"/>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8" name="Google Shape;58;p2"/>
            <p:cNvSpPr/>
            <p:nvPr/>
          </p:nvSpPr>
          <p:spPr>
            <a:xfrm>
              <a:off x="6860300" y="36846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 name="Google Shape;59;p2"/>
            <p:cNvSpPr/>
            <p:nvPr/>
          </p:nvSpPr>
          <p:spPr>
            <a:xfrm>
              <a:off x="6860300" y="3644675"/>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 name="Google Shape;60;p2"/>
            <p:cNvSpPr/>
            <p:nvPr/>
          </p:nvSpPr>
          <p:spPr>
            <a:xfrm>
              <a:off x="6860300" y="26820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1" name="Google Shape;61;p2"/>
            <p:cNvSpPr/>
            <p:nvPr/>
          </p:nvSpPr>
          <p:spPr>
            <a:xfrm>
              <a:off x="6860300" y="2642075"/>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2" name="Google Shape;62;p2"/>
            <p:cNvSpPr/>
            <p:nvPr/>
          </p:nvSpPr>
          <p:spPr>
            <a:xfrm>
              <a:off x="6860300" y="2533650"/>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3" name="Google Shape;63;p2"/>
            <p:cNvSpPr/>
            <p:nvPr/>
          </p:nvSpPr>
          <p:spPr>
            <a:xfrm>
              <a:off x="6860300" y="24663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4" name="Google Shape;64;p2"/>
            <p:cNvSpPr/>
            <p:nvPr/>
          </p:nvSpPr>
          <p:spPr>
            <a:xfrm>
              <a:off x="7168450" y="2466325"/>
              <a:ext cx="57650" cy="10850"/>
            </a:xfrm>
            <a:custGeom>
              <a:avLst/>
              <a:gdLst/>
              <a:ahLst/>
              <a:cxnLst/>
              <a:rect l="l" t="t" r="r" b="b"/>
              <a:pathLst>
                <a:path w="2306" h="434"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5" name="Google Shape;65;p2"/>
            <p:cNvSpPr/>
            <p:nvPr/>
          </p:nvSpPr>
          <p:spPr>
            <a:xfrm>
              <a:off x="7168450" y="250682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6" name="Google Shape;66;p2"/>
            <p:cNvSpPr/>
            <p:nvPr/>
          </p:nvSpPr>
          <p:spPr>
            <a:xfrm>
              <a:off x="7168450" y="254677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7" name="Google Shape;67;p2"/>
            <p:cNvSpPr/>
            <p:nvPr/>
          </p:nvSpPr>
          <p:spPr>
            <a:xfrm>
              <a:off x="7168450" y="265520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8" name="Google Shape;68;p2"/>
            <p:cNvSpPr/>
            <p:nvPr/>
          </p:nvSpPr>
          <p:spPr>
            <a:xfrm>
              <a:off x="7168450" y="269515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9" name="Google Shape;69;p2"/>
            <p:cNvSpPr/>
            <p:nvPr/>
          </p:nvSpPr>
          <p:spPr>
            <a:xfrm>
              <a:off x="7168450" y="276932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2"/>
            <p:cNvSpPr/>
            <p:nvPr/>
          </p:nvSpPr>
          <p:spPr>
            <a:xfrm>
              <a:off x="7168450" y="2904575"/>
              <a:ext cx="57650" cy="10275"/>
            </a:xfrm>
            <a:custGeom>
              <a:avLst/>
              <a:gdLst/>
              <a:ahLst/>
              <a:cxnLst/>
              <a:rect l="l" t="t" r="r" b="b"/>
              <a:pathLst>
                <a:path w="2306" h="411"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2"/>
            <p:cNvSpPr/>
            <p:nvPr/>
          </p:nvSpPr>
          <p:spPr>
            <a:xfrm>
              <a:off x="7168450" y="355222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2"/>
            <p:cNvSpPr/>
            <p:nvPr/>
          </p:nvSpPr>
          <p:spPr>
            <a:xfrm>
              <a:off x="7168450" y="3660075"/>
              <a:ext cx="57650" cy="10875"/>
            </a:xfrm>
            <a:custGeom>
              <a:avLst/>
              <a:gdLst/>
              <a:ahLst/>
              <a:cxnLst/>
              <a:rect l="l" t="t" r="r" b="b"/>
              <a:pathLst>
                <a:path w="2306" h="435" extrusionOk="0">
                  <a:moveTo>
                    <a:pt x="0" y="1"/>
                  </a:moveTo>
                  <a:lnTo>
                    <a:pt x="0" y="434"/>
                  </a:lnTo>
                  <a:lnTo>
                    <a:pt x="2306" y="434"/>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 name="Google Shape;73;p2"/>
            <p:cNvSpPr/>
            <p:nvPr/>
          </p:nvSpPr>
          <p:spPr>
            <a:xfrm>
              <a:off x="7168450" y="370060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 name="Google Shape;74;p2"/>
            <p:cNvSpPr/>
            <p:nvPr/>
          </p:nvSpPr>
          <p:spPr>
            <a:xfrm>
              <a:off x="7168450" y="37747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2"/>
            <p:cNvSpPr/>
            <p:nvPr/>
          </p:nvSpPr>
          <p:spPr>
            <a:xfrm>
              <a:off x="7168450" y="3909450"/>
              <a:ext cx="57650" cy="10875"/>
            </a:xfrm>
            <a:custGeom>
              <a:avLst/>
              <a:gdLst/>
              <a:ahLst/>
              <a:cxnLst/>
              <a:rect l="l" t="t" r="r" b="b"/>
              <a:pathLst>
                <a:path w="2306" h="435"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2"/>
            <p:cNvSpPr/>
            <p:nvPr/>
          </p:nvSpPr>
          <p:spPr>
            <a:xfrm>
              <a:off x="7168450" y="2944500"/>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2"/>
            <p:cNvSpPr/>
            <p:nvPr/>
          </p:nvSpPr>
          <p:spPr>
            <a:xfrm>
              <a:off x="7168450" y="30597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8" name="Google Shape;78;p2"/>
            <p:cNvSpPr/>
            <p:nvPr/>
          </p:nvSpPr>
          <p:spPr>
            <a:xfrm>
              <a:off x="7168450" y="3099725"/>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9" name="Google Shape;79;p2"/>
            <p:cNvSpPr/>
            <p:nvPr/>
          </p:nvSpPr>
          <p:spPr>
            <a:xfrm>
              <a:off x="7168450" y="3208150"/>
              <a:ext cx="57650" cy="10275"/>
            </a:xfrm>
            <a:custGeom>
              <a:avLst/>
              <a:gdLst/>
              <a:ahLst/>
              <a:cxnLst/>
              <a:rect l="l" t="t" r="r" b="b"/>
              <a:pathLst>
                <a:path w="2306" h="411"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0" name="Google Shape;80;p2"/>
            <p:cNvSpPr/>
            <p:nvPr/>
          </p:nvSpPr>
          <p:spPr>
            <a:xfrm>
              <a:off x="7168450" y="32754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1" name="Google Shape;81;p2"/>
            <p:cNvSpPr/>
            <p:nvPr/>
          </p:nvSpPr>
          <p:spPr>
            <a:xfrm>
              <a:off x="7168450" y="3356500"/>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2" name="Google Shape;82;p2"/>
            <p:cNvSpPr/>
            <p:nvPr/>
          </p:nvSpPr>
          <p:spPr>
            <a:xfrm>
              <a:off x="7168450" y="339645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3" name="Google Shape;83;p2"/>
            <p:cNvSpPr/>
            <p:nvPr/>
          </p:nvSpPr>
          <p:spPr>
            <a:xfrm>
              <a:off x="7168450" y="3436400"/>
              <a:ext cx="57650" cy="10850"/>
            </a:xfrm>
            <a:custGeom>
              <a:avLst/>
              <a:gdLst/>
              <a:ahLst/>
              <a:cxnLst/>
              <a:rect l="l" t="t" r="r" b="b"/>
              <a:pathLst>
                <a:path w="2306" h="434"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4" name="Google Shape;84;p2"/>
            <p:cNvSpPr/>
            <p:nvPr/>
          </p:nvSpPr>
          <p:spPr>
            <a:xfrm>
              <a:off x="7014375" y="2466325"/>
              <a:ext cx="57650" cy="10850"/>
            </a:xfrm>
            <a:custGeom>
              <a:avLst/>
              <a:gdLst/>
              <a:ahLst/>
              <a:cxnLst/>
              <a:rect l="l" t="t" r="r" b="b"/>
              <a:pathLst>
                <a:path w="2306" h="434"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5" name="Google Shape;85;p2"/>
            <p:cNvSpPr/>
            <p:nvPr/>
          </p:nvSpPr>
          <p:spPr>
            <a:xfrm>
              <a:off x="7014375" y="2506825"/>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6" name="Google Shape;86;p2"/>
            <p:cNvSpPr/>
            <p:nvPr/>
          </p:nvSpPr>
          <p:spPr>
            <a:xfrm>
              <a:off x="7014375" y="2614675"/>
              <a:ext cx="57650" cy="10875"/>
            </a:xfrm>
            <a:custGeom>
              <a:avLst/>
              <a:gdLst/>
              <a:ahLst/>
              <a:cxnLst/>
              <a:rect l="l" t="t" r="r" b="b"/>
              <a:pathLst>
                <a:path w="2306" h="435" extrusionOk="0">
                  <a:moveTo>
                    <a:pt x="1" y="1"/>
                  </a:moveTo>
                  <a:lnTo>
                    <a:pt x="1" y="435"/>
                  </a:lnTo>
                  <a:lnTo>
                    <a:pt x="2306" y="435"/>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7" name="Google Shape;87;p2"/>
            <p:cNvSpPr/>
            <p:nvPr/>
          </p:nvSpPr>
          <p:spPr>
            <a:xfrm>
              <a:off x="7014375" y="26552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8" name="Google Shape;88;p2"/>
            <p:cNvSpPr/>
            <p:nvPr/>
          </p:nvSpPr>
          <p:spPr>
            <a:xfrm>
              <a:off x="7014375" y="2729375"/>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89" name="Google Shape;89;p2"/>
            <p:cNvSpPr/>
            <p:nvPr/>
          </p:nvSpPr>
          <p:spPr>
            <a:xfrm>
              <a:off x="7014375" y="2769325"/>
              <a:ext cx="57650" cy="10300"/>
            </a:xfrm>
            <a:custGeom>
              <a:avLst/>
              <a:gdLst/>
              <a:ahLst/>
              <a:cxnLst/>
              <a:rect l="l" t="t" r="r" b="b"/>
              <a:pathLst>
                <a:path w="2306" h="412" extrusionOk="0">
                  <a:moveTo>
                    <a:pt x="1" y="1"/>
                  </a:moveTo>
                  <a:lnTo>
                    <a:pt x="1"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0" name="Google Shape;90;p2"/>
            <p:cNvSpPr/>
            <p:nvPr/>
          </p:nvSpPr>
          <p:spPr>
            <a:xfrm>
              <a:off x="7014375" y="2866325"/>
              <a:ext cx="57650" cy="10875"/>
            </a:xfrm>
            <a:custGeom>
              <a:avLst/>
              <a:gdLst/>
              <a:ahLst/>
              <a:cxnLst/>
              <a:rect l="l" t="t" r="r" b="b"/>
              <a:pathLst>
                <a:path w="2306" h="435" extrusionOk="0">
                  <a:moveTo>
                    <a:pt x="1" y="1"/>
                  </a:moveTo>
                  <a:lnTo>
                    <a:pt x="1" y="434"/>
                  </a:lnTo>
                  <a:lnTo>
                    <a:pt x="2306" y="434"/>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1" name="Google Shape;91;p2"/>
            <p:cNvSpPr/>
            <p:nvPr/>
          </p:nvSpPr>
          <p:spPr>
            <a:xfrm>
              <a:off x="7014375" y="29816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2" name="Google Shape;92;p2"/>
            <p:cNvSpPr/>
            <p:nvPr/>
          </p:nvSpPr>
          <p:spPr>
            <a:xfrm>
              <a:off x="7014375" y="3021550"/>
              <a:ext cx="57650" cy="10850"/>
            </a:xfrm>
            <a:custGeom>
              <a:avLst/>
              <a:gdLst/>
              <a:ahLst/>
              <a:cxnLst/>
              <a:rect l="l" t="t" r="r" b="b"/>
              <a:pathLst>
                <a:path w="2306" h="434"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3" name="Google Shape;93;p2"/>
            <p:cNvSpPr/>
            <p:nvPr/>
          </p:nvSpPr>
          <p:spPr>
            <a:xfrm>
              <a:off x="7014375" y="3129975"/>
              <a:ext cx="57650" cy="10275"/>
            </a:xfrm>
            <a:custGeom>
              <a:avLst/>
              <a:gdLst/>
              <a:ahLst/>
              <a:cxnLst/>
              <a:rect l="l" t="t" r="r" b="b"/>
              <a:pathLst>
                <a:path w="2306" h="411"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4" name="Google Shape;94;p2"/>
            <p:cNvSpPr/>
            <p:nvPr/>
          </p:nvSpPr>
          <p:spPr>
            <a:xfrm>
              <a:off x="7014375" y="31973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5" name="Google Shape;95;p2"/>
            <p:cNvSpPr/>
            <p:nvPr/>
          </p:nvSpPr>
          <p:spPr>
            <a:xfrm>
              <a:off x="7014375" y="3278325"/>
              <a:ext cx="57650" cy="10300"/>
            </a:xfrm>
            <a:custGeom>
              <a:avLst/>
              <a:gdLst/>
              <a:ahLst/>
              <a:cxnLst/>
              <a:rect l="l" t="t" r="r" b="b"/>
              <a:pathLst>
                <a:path w="2306" h="412" extrusionOk="0">
                  <a:moveTo>
                    <a:pt x="1" y="1"/>
                  </a:moveTo>
                  <a:lnTo>
                    <a:pt x="1"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6" name="Google Shape;96;p2"/>
            <p:cNvSpPr/>
            <p:nvPr/>
          </p:nvSpPr>
          <p:spPr>
            <a:xfrm>
              <a:off x="7014375" y="3318275"/>
              <a:ext cx="57650" cy="10875"/>
            </a:xfrm>
            <a:custGeom>
              <a:avLst/>
              <a:gdLst/>
              <a:ahLst/>
              <a:cxnLst/>
              <a:rect l="l" t="t" r="r" b="b"/>
              <a:pathLst>
                <a:path w="2306" h="435"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97" name="Google Shape;97;p2"/>
            <p:cNvSpPr/>
            <p:nvPr/>
          </p:nvSpPr>
          <p:spPr>
            <a:xfrm>
              <a:off x="7014375" y="3453500"/>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98" name="Google Shape;98;p2"/>
          <p:cNvGrpSpPr/>
          <p:nvPr/>
        </p:nvGrpSpPr>
        <p:grpSpPr>
          <a:xfrm>
            <a:off x="1871175" y="300775"/>
            <a:ext cx="3325675" cy="12000"/>
            <a:chOff x="4016850" y="529025"/>
            <a:chExt cx="3325675" cy="12000"/>
          </a:xfrm>
        </p:grpSpPr>
        <p:sp>
          <p:nvSpPr>
            <p:cNvPr id="99" name="Google Shape;99;p2"/>
            <p:cNvSpPr/>
            <p:nvPr/>
          </p:nvSpPr>
          <p:spPr>
            <a:xfrm>
              <a:off x="5954700" y="529025"/>
              <a:ext cx="1387825" cy="12000"/>
            </a:xfrm>
            <a:custGeom>
              <a:avLst/>
              <a:gdLst/>
              <a:ahLst/>
              <a:cxnLst/>
              <a:rect l="l" t="t" r="r" b="b"/>
              <a:pathLst>
                <a:path w="55513" h="480" extrusionOk="0">
                  <a:moveTo>
                    <a:pt x="1" y="1"/>
                  </a:moveTo>
                  <a:lnTo>
                    <a:pt x="1" y="480"/>
                  </a:lnTo>
                  <a:lnTo>
                    <a:pt x="55512" y="480"/>
                  </a:lnTo>
                  <a:lnTo>
                    <a:pt x="55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0" name="Google Shape;100;p2"/>
            <p:cNvSpPr/>
            <p:nvPr/>
          </p:nvSpPr>
          <p:spPr>
            <a:xfrm>
              <a:off x="5239700" y="529025"/>
              <a:ext cx="457675" cy="12000"/>
            </a:xfrm>
            <a:custGeom>
              <a:avLst/>
              <a:gdLst/>
              <a:ahLst/>
              <a:cxnLst/>
              <a:rect l="l" t="t" r="r" b="b"/>
              <a:pathLst>
                <a:path w="18307" h="480" extrusionOk="0">
                  <a:moveTo>
                    <a:pt x="1" y="1"/>
                  </a:moveTo>
                  <a:lnTo>
                    <a:pt x="1" y="480"/>
                  </a:lnTo>
                  <a:lnTo>
                    <a:pt x="18307" y="480"/>
                  </a:lnTo>
                  <a:lnTo>
                    <a:pt x="1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01" name="Google Shape;101;p2"/>
            <p:cNvSpPr/>
            <p:nvPr/>
          </p:nvSpPr>
          <p:spPr>
            <a:xfrm>
              <a:off x="4016850" y="529025"/>
              <a:ext cx="135825" cy="12000"/>
            </a:xfrm>
            <a:custGeom>
              <a:avLst/>
              <a:gdLst/>
              <a:ahLst/>
              <a:cxnLst/>
              <a:rect l="l" t="t" r="r" b="b"/>
              <a:pathLst>
                <a:path w="5433" h="480" extrusionOk="0">
                  <a:moveTo>
                    <a:pt x="0" y="1"/>
                  </a:moveTo>
                  <a:lnTo>
                    <a:pt x="0" y="480"/>
                  </a:lnTo>
                  <a:lnTo>
                    <a:pt x="5433" y="480"/>
                  </a:lnTo>
                  <a:lnTo>
                    <a:pt x="5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02" name="Google Shape;102;p2"/>
          <p:cNvGrpSpPr/>
          <p:nvPr/>
        </p:nvGrpSpPr>
        <p:grpSpPr>
          <a:xfrm>
            <a:off x="130100" y="181009"/>
            <a:ext cx="8839635" cy="4877855"/>
            <a:chOff x="3723896" y="3186300"/>
            <a:chExt cx="3393204" cy="1872425"/>
          </a:xfrm>
        </p:grpSpPr>
        <p:sp>
          <p:nvSpPr>
            <p:cNvPr id="103" name="Google Shape;103;p2"/>
            <p:cNvSpPr/>
            <p:nvPr/>
          </p:nvSpPr>
          <p:spPr>
            <a:xfrm>
              <a:off x="4826575" y="5037025"/>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033680" y="4229601"/>
              <a:ext cx="25725" cy="21700"/>
            </a:xfrm>
            <a:custGeom>
              <a:avLst/>
              <a:gdLst/>
              <a:ahLst/>
              <a:cxnLst/>
              <a:rect l="l" t="t" r="r" b="b"/>
              <a:pathLst>
                <a:path w="1029" h="868" extrusionOk="0">
                  <a:moveTo>
                    <a:pt x="526" y="0"/>
                  </a:moveTo>
                  <a:lnTo>
                    <a:pt x="252" y="434"/>
                  </a:lnTo>
                  <a:lnTo>
                    <a:pt x="1" y="868"/>
                  </a:lnTo>
                  <a:lnTo>
                    <a:pt x="1028" y="868"/>
                  </a:lnTo>
                  <a:lnTo>
                    <a:pt x="777" y="434"/>
                  </a:lnTo>
                  <a:lnTo>
                    <a:pt x="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924710" y="4864914"/>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5697022" y="349710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513208" y="4909855"/>
              <a:ext cx="28575" cy="24550"/>
            </a:xfrm>
            <a:custGeom>
              <a:avLst/>
              <a:gdLst/>
              <a:ahLst/>
              <a:cxnLst/>
              <a:rect l="l" t="t" r="r" b="b"/>
              <a:pathLst>
                <a:path w="1143" h="982" extrusionOk="0">
                  <a:moveTo>
                    <a:pt x="571" y="137"/>
                  </a:moveTo>
                  <a:lnTo>
                    <a:pt x="1028" y="913"/>
                  </a:lnTo>
                  <a:lnTo>
                    <a:pt x="138" y="913"/>
                  </a:lnTo>
                  <a:lnTo>
                    <a:pt x="571" y="137"/>
                  </a:lnTo>
                  <a:close/>
                  <a:moveTo>
                    <a:pt x="571" y="0"/>
                  </a:moveTo>
                  <a:lnTo>
                    <a:pt x="1" y="982"/>
                  </a:lnTo>
                  <a:lnTo>
                    <a:pt x="1142" y="982"/>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887645" y="3264075"/>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7055078" y="3186300"/>
              <a:ext cx="25700" cy="21725"/>
            </a:xfrm>
            <a:custGeom>
              <a:avLst/>
              <a:gdLst/>
              <a:ahLst/>
              <a:cxnLst/>
              <a:rect l="l" t="t" r="r" b="b"/>
              <a:pathLst>
                <a:path w="1028" h="869" extrusionOk="0">
                  <a:moveTo>
                    <a:pt x="526" y="1"/>
                  </a:moveTo>
                  <a:lnTo>
                    <a:pt x="252" y="435"/>
                  </a:lnTo>
                  <a:lnTo>
                    <a:pt x="1" y="868"/>
                  </a:lnTo>
                  <a:lnTo>
                    <a:pt x="1028" y="868"/>
                  </a:lnTo>
                  <a:lnTo>
                    <a:pt x="777" y="435"/>
                  </a:lnTo>
                  <a:lnTo>
                    <a:pt x="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2"/>
          <p:cNvSpPr txBox="1">
            <a:spLocks noGrp="1"/>
          </p:cNvSpPr>
          <p:nvPr>
            <p:ph type="ctrTitle"/>
          </p:nvPr>
        </p:nvSpPr>
        <p:spPr>
          <a:xfrm>
            <a:off x="720000" y="885175"/>
            <a:ext cx="3852000" cy="2643300"/>
          </a:xfrm>
          <a:prstGeom prst="rect">
            <a:avLst/>
          </a:prstGeom>
        </p:spPr>
        <p:txBody>
          <a:bodyPr spcFirstLastPara="1" wrap="square" lIns="0" tIns="0" rIns="0" bIns="0" anchor="ctr" anchorCtr="0">
            <a:noAutofit/>
          </a:bodyPr>
          <a:lstStyle>
            <a:lvl1pPr lvl="0" algn="l">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3" name="Google Shape;113;p2"/>
          <p:cNvSpPr txBox="1">
            <a:spLocks noGrp="1"/>
          </p:cNvSpPr>
          <p:nvPr>
            <p:ph type="subTitle" idx="1"/>
          </p:nvPr>
        </p:nvSpPr>
        <p:spPr>
          <a:xfrm>
            <a:off x="720000" y="3528450"/>
            <a:ext cx="3852000" cy="729900"/>
          </a:xfrm>
          <a:prstGeom prst="rect">
            <a:avLst/>
          </a:prstGeom>
        </p:spPr>
        <p:txBody>
          <a:bodyPr spcFirstLastPara="1" wrap="square" lIns="0" tIns="0" rIns="0" bIns="0" anchor="ctr" anchorCtr="0">
            <a:noAutofit/>
          </a:bodyPr>
          <a:lstStyle>
            <a:lvl1pPr lvl="0">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1629"/>
        <p:cNvGrpSpPr/>
        <p:nvPr/>
      </p:nvGrpSpPr>
      <p:grpSpPr>
        <a:xfrm>
          <a:off x="0" y="0"/>
          <a:ext cx="0" cy="0"/>
          <a:chOff x="0" y="0"/>
          <a:chExt cx="0" cy="0"/>
        </a:xfrm>
      </p:grpSpPr>
      <p:grpSp>
        <p:nvGrpSpPr>
          <p:cNvPr id="1630" name="Google Shape;1630;p15"/>
          <p:cNvGrpSpPr/>
          <p:nvPr/>
        </p:nvGrpSpPr>
        <p:grpSpPr>
          <a:xfrm>
            <a:off x="-1974538" y="1194366"/>
            <a:ext cx="11856973" cy="3949123"/>
            <a:chOff x="-1895475" y="2684875"/>
            <a:chExt cx="9813750" cy="3268600"/>
          </a:xfrm>
        </p:grpSpPr>
        <p:sp>
          <p:nvSpPr>
            <p:cNvPr id="1631" name="Google Shape;1631;p15"/>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5"/>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5"/>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5"/>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5"/>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5"/>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5"/>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5"/>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5"/>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5"/>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5"/>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5"/>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5"/>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5"/>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5"/>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5"/>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5"/>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15"/>
          <p:cNvGrpSpPr/>
          <p:nvPr/>
        </p:nvGrpSpPr>
        <p:grpSpPr>
          <a:xfrm>
            <a:off x="8424000" y="418525"/>
            <a:ext cx="365800" cy="1454000"/>
            <a:chOff x="6860300" y="2466325"/>
            <a:chExt cx="365800" cy="1454000"/>
          </a:xfrm>
        </p:grpSpPr>
        <p:sp>
          <p:nvSpPr>
            <p:cNvPr id="1666" name="Google Shape;1666;p15"/>
            <p:cNvSpPr/>
            <p:nvPr/>
          </p:nvSpPr>
          <p:spPr>
            <a:xfrm>
              <a:off x="6860300" y="34238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5"/>
            <p:cNvSpPr/>
            <p:nvPr/>
          </p:nvSpPr>
          <p:spPr>
            <a:xfrm>
              <a:off x="6860300" y="35579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5"/>
            <p:cNvSpPr/>
            <p:nvPr/>
          </p:nvSpPr>
          <p:spPr>
            <a:xfrm>
              <a:off x="6860300" y="3275475"/>
              <a:ext cx="58225" cy="10300"/>
            </a:xfrm>
            <a:custGeom>
              <a:avLst/>
              <a:gdLst/>
              <a:ahLst/>
              <a:cxnLst/>
              <a:rect l="l" t="t" r="r" b="b"/>
              <a:pathLst>
                <a:path w="2329" h="412" extrusionOk="0">
                  <a:moveTo>
                    <a:pt x="1" y="1"/>
                  </a:moveTo>
                  <a:lnTo>
                    <a:pt x="1" y="411"/>
                  </a:lnTo>
                  <a:lnTo>
                    <a:pt x="2329" y="411"/>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5"/>
            <p:cNvSpPr/>
            <p:nvPr/>
          </p:nvSpPr>
          <p:spPr>
            <a:xfrm>
              <a:off x="6860300" y="3234950"/>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5"/>
            <p:cNvSpPr/>
            <p:nvPr/>
          </p:nvSpPr>
          <p:spPr>
            <a:xfrm>
              <a:off x="6860300" y="31950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5"/>
            <p:cNvSpPr/>
            <p:nvPr/>
          </p:nvSpPr>
          <p:spPr>
            <a:xfrm>
              <a:off x="6860300" y="3086600"/>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5"/>
            <p:cNvSpPr/>
            <p:nvPr/>
          </p:nvSpPr>
          <p:spPr>
            <a:xfrm>
              <a:off x="6860300" y="3046650"/>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5"/>
            <p:cNvSpPr/>
            <p:nvPr/>
          </p:nvSpPr>
          <p:spPr>
            <a:xfrm>
              <a:off x="6860300" y="297247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5"/>
            <p:cNvSpPr/>
            <p:nvPr/>
          </p:nvSpPr>
          <p:spPr>
            <a:xfrm>
              <a:off x="6860300" y="2837225"/>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5"/>
            <p:cNvSpPr/>
            <p:nvPr/>
          </p:nvSpPr>
          <p:spPr>
            <a:xfrm>
              <a:off x="6860300" y="2797275"/>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5"/>
            <p:cNvSpPr/>
            <p:nvPr/>
          </p:nvSpPr>
          <p:spPr>
            <a:xfrm>
              <a:off x="6860300" y="3839250"/>
              <a:ext cx="58225" cy="10300"/>
            </a:xfrm>
            <a:custGeom>
              <a:avLst/>
              <a:gdLst/>
              <a:ahLst/>
              <a:cxnLst/>
              <a:rect l="l" t="t" r="r" b="b"/>
              <a:pathLst>
                <a:path w="2329" h="412" extrusionOk="0">
                  <a:moveTo>
                    <a:pt x="1" y="1"/>
                  </a:moveTo>
                  <a:lnTo>
                    <a:pt x="1" y="412"/>
                  </a:lnTo>
                  <a:lnTo>
                    <a:pt x="2329" y="412"/>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5"/>
            <p:cNvSpPr/>
            <p:nvPr/>
          </p:nvSpPr>
          <p:spPr>
            <a:xfrm>
              <a:off x="6860300" y="37987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5"/>
            <p:cNvSpPr/>
            <p:nvPr/>
          </p:nvSpPr>
          <p:spPr>
            <a:xfrm>
              <a:off x="6860300" y="3724550"/>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5"/>
            <p:cNvSpPr/>
            <p:nvPr/>
          </p:nvSpPr>
          <p:spPr>
            <a:xfrm>
              <a:off x="6860300" y="36846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5"/>
            <p:cNvSpPr/>
            <p:nvPr/>
          </p:nvSpPr>
          <p:spPr>
            <a:xfrm>
              <a:off x="6860300" y="3644675"/>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5"/>
            <p:cNvSpPr/>
            <p:nvPr/>
          </p:nvSpPr>
          <p:spPr>
            <a:xfrm>
              <a:off x="6860300" y="26820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5"/>
            <p:cNvSpPr/>
            <p:nvPr/>
          </p:nvSpPr>
          <p:spPr>
            <a:xfrm>
              <a:off x="6860300" y="2642075"/>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6860300" y="2533650"/>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6860300" y="24663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7168450" y="2466325"/>
              <a:ext cx="57650" cy="10850"/>
            </a:xfrm>
            <a:custGeom>
              <a:avLst/>
              <a:gdLst/>
              <a:ahLst/>
              <a:cxnLst/>
              <a:rect l="l" t="t" r="r" b="b"/>
              <a:pathLst>
                <a:path w="2306" h="434"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5"/>
            <p:cNvSpPr/>
            <p:nvPr/>
          </p:nvSpPr>
          <p:spPr>
            <a:xfrm>
              <a:off x="7168450" y="250682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5"/>
            <p:cNvSpPr/>
            <p:nvPr/>
          </p:nvSpPr>
          <p:spPr>
            <a:xfrm>
              <a:off x="7168450" y="254677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5"/>
            <p:cNvSpPr/>
            <p:nvPr/>
          </p:nvSpPr>
          <p:spPr>
            <a:xfrm>
              <a:off x="7168450" y="265520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5"/>
            <p:cNvSpPr/>
            <p:nvPr/>
          </p:nvSpPr>
          <p:spPr>
            <a:xfrm>
              <a:off x="7168450" y="269515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5"/>
            <p:cNvSpPr/>
            <p:nvPr/>
          </p:nvSpPr>
          <p:spPr>
            <a:xfrm>
              <a:off x="7168450" y="276932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5"/>
            <p:cNvSpPr/>
            <p:nvPr/>
          </p:nvSpPr>
          <p:spPr>
            <a:xfrm>
              <a:off x="7168450" y="2904575"/>
              <a:ext cx="57650" cy="10275"/>
            </a:xfrm>
            <a:custGeom>
              <a:avLst/>
              <a:gdLst/>
              <a:ahLst/>
              <a:cxnLst/>
              <a:rect l="l" t="t" r="r" b="b"/>
              <a:pathLst>
                <a:path w="2306" h="411"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5"/>
            <p:cNvSpPr/>
            <p:nvPr/>
          </p:nvSpPr>
          <p:spPr>
            <a:xfrm>
              <a:off x="7168450" y="355222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5"/>
            <p:cNvSpPr/>
            <p:nvPr/>
          </p:nvSpPr>
          <p:spPr>
            <a:xfrm>
              <a:off x="7168450" y="3660075"/>
              <a:ext cx="57650" cy="10875"/>
            </a:xfrm>
            <a:custGeom>
              <a:avLst/>
              <a:gdLst/>
              <a:ahLst/>
              <a:cxnLst/>
              <a:rect l="l" t="t" r="r" b="b"/>
              <a:pathLst>
                <a:path w="2306" h="435" extrusionOk="0">
                  <a:moveTo>
                    <a:pt x="0" y="1"/>
                  </a:moveTo>
                  <a:lnTo>
                    <a:pt x="0" y="434"/>
                  </a:lnTo>
                  <a:lnTo>
                    <a:pt x="2306" y="434"/>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5"/>
            <p:cNvSpPr/>
            <p:nvPr/>
          </p:nvSpPr>
          <p:spPr>
            <a:xfrm>
              <a:off x="7168450" y="370060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5"/>
            <p:cNvSpPr/>
            <p:nvPr/>
          </p:nvSpPr>
          <p:spPr>
            <a:xfrm>
              <a:off x="7168450" y="37747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5"/>
            <p:cNvSpPr/>
            <p:nvPr/>
          </p:nvSpPr>
          <p:spPr>
            <a:xfrm>
              <a:off x="7168450" y="3909450"/>
              <a:ext cx="57650" cy="10875"/>
            </a:xfrm>
            <a:custGeom>
              <a:avLst/>
              <a:gdLst/>
              <a:ahLst/>
              <a:cxnLst/>
              <a:rect l="l" t="t" r="r" b="b"/>
              <a:pathLst>
                <a:path w="2306" h="435"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5"/>
            <p:cNvSpPr/>
            <p:nvPr/>
          </p:nvSpPr>
          <p:spPr>
            <a:xfrm>
              <a:off x="7168450" y="2944500"/>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5"/>
            <p:cNvSpPr/>
            <p:nvPr/>
          </p:nvSpPr>
          <p:spPr>
            <a:xfrm>
              <a:off x="7168450" y="30597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5"/>
            <p:cNvSpPr/>
            <p:nvPr/>
          </p:nvSpPr>
          <p:spPr>
            <a:xfrm>
              <a:off x="7168450" y="3099725"/>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5"/>
            <p:cNvSpPr/>
            <p:nvPr/>
          </p:nvSpPr>
          <p:spPr>
            <a:xfrm>
              <a:off x="7168450" y="3208150"/>
              <a:ext cx="57650" cy="10275"/>
            </a:xfrm>
            <a:custGeom>
              <a:avLst/>
              <a:gdLst/>
              <a:ahLst/>
              <a:cxnLst/>
              <a:rect l="l" t="t" r="r" b="b"/>
              <a:pathLst>
                <a:path w="2306" h="411"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5"/>
            <p:cNvSpPr/>
            <p:nvPr/>
          </p:nvSpPr>
          <p:spPr>
            <a:xfrm>
              <a:off x="7168450" y="32754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5"/>
            <p:cNvSpPr/>
            <p:nvPr/>
          </p:nvSpPr>
          <p:spPr>
            <a:xfrm>
              <a:off x="7168450" y="3356500"/>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5"/>
            <p:cNvSpPr/>
            <p:nvPr/>
          </p:nvSpPr>
          <p:spPr>
            <a:xfrm>
              <a:off x="7168450" y="339645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5"/>
            <p:cNvSpPr/>
            <p:nvPr/>
          </p:nvSpPr>
          <p:spPr>
            <a:xfrm>
              <a:off x="7168450" y="3436400"/>
              <a:ext cx="57650" cy="10850"/>
            </a:xfrm>
            <a:custGeom>
              <a:avLst/>
              <a:gdLst/>
              <a:ahLst/>
              <a:cxnLst/>
              <a:rect l="l" t="t" r="r" b="b"/>
              <a:pathLst>
                <a:path w="2306" h="434"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5"/>
            <p:cNvSpPr/>
            <p:nvPr/>
          </p:nvSpPr>
          <p:spPr>
            <a:xfrm>
              <a:off x="7014375" y="2466325"/>
              <a:ext cx="57650" cy="10850"/>
            </a:xfrm>
            <a:custGeom>
              <a:avLst/>
              <a:gdLst/>
              <a:ahLst/>
              <a:cxnLst/>
              <a:rect l="l" t="t" r="r" b="b"/>
              <a:pathLst>
                <a:path w="2306" h="434"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5"/>
            <p:cNvSpPr/>
            <p:nvPr/>
          </p:nvSpPr>
          <p:spPr>
            <a:xfrm>
              <a:off x="7014375" y="2506825"/>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5"/>
            <p:cNvSpPr/>
            <p:nvPr/>
          </p:nvSpPr>
          <p:spPr>
            <a:xfrm>
              <a:off x="7014375" y="2614675"/>
              <a:ext cx="57650" cy="10875"/>
            </a:xfrm>
            <a:custGeom>
              <a:avLst/>
              <a:gdLst/>
              <a:ahLst/>
              <a:cxnLst/>
              <a:rect l="l" t="t" r="r" b="b"/>
              <a:pathLst>
                <a:path w="2306" h="435" extrusionOk="0">
                  <a:moveTo>
                    <a:pt x="1" y="1"/>
                  </a:moveTo>
                  <a:lnTo>
                    <a:pt x="1" y="435"/>
                  </a:lnTo>
                  <a:lnTo>
                    <a:pt x="2306" y="435"/>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5"/>
            <p:cNvSpPr/>
            <p:nvPr/>
          </p:nvSpPr>
          <p:spPr>
            <a:xfrm>
              <a:off x="7014375" y="26552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5"/>
            <p:cNvSpPr/>
            <p:nvPr/>
          </p:nvSpPr>
          <p:spPr>
            <a:xfrm>
              <a:off x="7014375" y="2729375"/>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5"/>
            <p:cNvSpPr/>
            <p:nvPr/>
          </p:nvSpPr>
          <p:spPr>
            <a:xfrm>
              <a:off x="7014375" y="2769325"/>
              <a:ext cx="57650" cy="10300"/>
            </a:xfrm>
            <a:custGeom>
              <a:avLst/>
              <a:gdLst/>
              <a:ahLst/>
              <a:cxnLst/>
              <a:rect l="l" t="t" r="r" b="b"/>
              <a:pathLst>
                <a:path w="2306" h="412" extrusionOk="0">
                  <a:moveTo>
                    <a:pt x="1" y="1"/>
                  </a:moveTo>
                  <a:lnTo>
                    <a:pt x="1"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5"/>
            <p:cNvSpPr/>
            <p:nvPr/>
          </p:nvSpPr>
          <p:spPr>
            <a:xfrm>
              <a:off x="7014375" y="2866325"/>
              <a:ext cx="57650" cy="10875"/>
            </a:xfrm>
            <a:custGeom>
              <a:avLst/>
              <a:gdLst/>
              <a:ahLst/>
              <a:cxnLst/>
              <a:rect l="l" t="t" r="r" b="b"/>
              <a:pathLst>
                <a:path w="2306" h="435" extrusionOk="0">
                  <a:moveTo>
                    <a:pt x="1" y="1"/>
                  </a:moveTo>
                  <a:lnTo>
                    <a:pt x="1" y="434"/>
                  </a:lnTo>
                  <a:lnTo>
                    <a:pt x="2306" y="434"/>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5"/>
            <p:cNvSpPr/>
            <p:nvPr/>
          </p:nvSpPr>
          <p:spPr>
            <a:xfrm>
              <a:off x="7014375" y="29816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5"/>
            <p:cNvSpPr/>
            <p:nvPr/>
          </p:nvSpPr>
          <p:spPr>
            <a:xfrm>
              <a:off x="7014375" y="3021550"/>
              <a:ext cx="57650" cy="10850"/>
            </a:xfrm>
            <a:custGeom>
              <a:avLst/>
              <a:gdLst/>
              <a:ahLst/>
              <a:cxnLst/>
              <a:rect l="l" t="t" r="r" b="b"/>
              <a:pathLst>
                <a:path w="2306" h="434"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5"/>
            <p:cNvSpPr/>
            <p:nvPr/>
          </p:nvSpPr>
          <p:spPr>
            <a:xfrm>
              <a:off x="7014375" y="3129975"/>
              <a:ext cx="57650" cy="10275"/>
            </a:xfrm>
            <a:custGeom>
              <a:avLst/>
              <a:gdLst/>
              <a:ahLst/>
              <a:cxnLst/>
              <a:rect l="l" t="t" r="r" b="b"/>
              <a:pathLst>
                <a:path w="2306" h="411"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5"/>
            <p:cNvSpPr/>
            <p:nvPr/>
          </p:nvSpPr>
          <p:spPr>
            <a:xfrm>
              <a:off x="7014375" y="31973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5"/>
            <p:cNvSpPr/>
            <p:nvPr/>
          </p:nvSpPr>
          <p:spPr>
            <a:xfrm>
              <a:off x="7014375" y="3278325"/>
              <a:ext cx="57650" cy="10300"/>
            </a:xfrm>
            <a:custGeom>
              <a:avLst/>
              <a:gdLst/>
              <a:ahLst/>
              <a:cxnLst/>
              <a:rect l="l" t="t" r="r" b="b"/>
              <a:pathLst>
                <a:path w="2306" h="412" extrusionOk="0">
                  <a:moveTo>
                    <a:pt x="1" y="1"/>
                  </a:moveTo>
                  <a:lnTo>
                    <a:pt x="1"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5"/>
            <p:cNvSpPr/>
            <p:nvPr/>
          </p:nvSpPr>
          <p:spPr>
            <a:xfrm>
              <a:off x="7014375" y="3318275"/>
              <a:ext cx="57650" cy="10875"/>
            </a:xfrm>
            <a:custGeom>
              <a:avLst/>
              <a:gdLst/>
              <a:ahLst/>
              <a:cxnLst/>
              <a:rect l="l" t="t" r="r" b="b"/>
              <a:pathLst>
                <a:path w="2306" h="435"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5"/>
            <p:cNvSpPr/>
            <p:nvPr/>
          </p:nvSpPr>
          <p:spPr>
            <a:xfrm>
              <a:off x="7014375" y="3453500"/>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15"/>
          <p:cNvGrpSpPr/>
          <p:nvPr/>
        </p:nvGrpSpPr>
        <p:grpSpPr>
          <a:xfrm>
            <a:off x="130100" y="231222"/>
            <a:ext cx="8349741" cy="4845464"/>
            <a:chOff x="3723896" y="3205574"/>
            <a:chExt cx="3205152" cy="1859992"/>
          </a:xfrm>
        </p:grpSpPr>
        <p:sp>
          <p:nvSpPr>
            <p:cNvPr id="1720" name="Google Shape;1720;p15"/>
            <p:cNvSpPr/>
            <p:nvPr/>
          </p:nvSpPr>
          <p:spPr>
            <a:xfrm>
              <a:off x="6903348" y="5037025"/>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5"/>
            <p:cNvSpPr/>
            <p:nvPr/>
          </p:nvSpPr>
          <p:spPr>
            <a:xfrm>
              <a:off x="4103159" y="4902359"/>
              <a:ext cx="25725" cy="21700"/>
            </a:xfrm>
            <a:custGeom>
              <a:avLst/>
              <a:gdLst/>
              <a:ahLst/>
              <a:cxnLst/>
              <a:rect l="l" t="t" r="r" b="b"/>
              <a:pathLst>
                <a:path w="1029" h="868" extrusionOk="0">
                  <a:moveTo>
                    <a:pt x="526" y="0"/>
                  </a:moveTo>
                  <a:lnTo>
                    <a:pt x="252" y="434"/>
                  </a:lnTo>
                  <a:lnTo>
                    <a:pt x="1" y="868"/>
                  </a:lnTo>
                  <a:lnTo>
                    <a:pt x="1028" y="868"/>
                  </a:lnTo>
                  <a:lnTo>
                    <a:pt x="777" y="434"/>
                  </a:lnTo>
                  <a:lnTo>
                    <a:pt x="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5"/>
            <p:cNvSpPr/>
            <p:nvPr/>
          </p:nvSpPr>
          <p:spPr>
            <a:xfrm>
              <a:off x="4655968" y="5040416"/>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5"/>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5"/>
            <p:cNvSpPr/>
            <p:nvPr/>
          </p:nvSpPr>
          <p:spPr>
            <a:xfrm>
              <a:off x="6750033" y="3263102"/>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5"/>
            <p:cNvSpPr/>
            <p:nvPr/>
          </p:nvSpPr>
          <p:spPr>
            <a:xfrm>
              <a:off x="6162204" y="3564340"/>
              <a:ext cx="28575" cy="24550"/>
            </a:xfrm>
            <a:custGeom>
              <a:avLst/>
              <a:gdLst/>
              <a:ahLst/>
              <a:cxnLst/>
              <a:rect l="l" t="t" r="r" b="b"/>
              <a:pathLst>
                <a:path w="1143" h="982" extrusionOk="0">
                  <a:moveTo>
                    <a:pt x="571" y="137"/>
                  </a:moveTo>
                  <a:lnTo>
                    <a:pt x="1028" y="913"/>
                  </a:lnTo>
                  <a:lnTo>
                    <a:pt x="138" y="913"/>
                  </a:lnTo>
                  <a:lnTo>
                    <a:pt x="571" y="137"/>
                  </a:lnTo>
                  <a:close/>
                  <a:moveTo>
                    <a:pt x="571" y="0"/>
                  </a:moveTo>
                  <a:lnTo>
                    <a:pt x="1" y="982"/>
                  </a:lnTo>
                  <a:lnTo>
                    <a:pt x="1142" y="982"/>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5"/>
            <p:cNvSpPr/>
            <p:nvPr/>
          </p:nvSpPr>
          <p:spPr>
            <a:xfrm>
              <a:off x="4267899" y="320557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7" name="Google Shape;1727;p15"/>
          <p:cNvSpPr txBox="1">
            <a:spLocks noGrp="1"/>
          </p:cNvSpPr>
          <p:nvPr>
            <p:ph type="title"/>
          </p:nvPr>
        </p:nvSpPr>
        <p:spPr>
          <a:xfrm>
            <a:off x="720000" y="418525"/>
            <a:ext cx="4290900" cy="1110900"/>
          </a:xfrm>
          <a:prstGeom prst="rect">
            <a:avLst/>
          </a:prstGeom>
        </p:spPr>
        <p:txBody>
          <a:bodyPr spcFirstLastPara="1" wrap="square" lIns="0" tIns="0" rIns="0" bIns="0" anchor="ctr" anchorCtr="0">
            <a:noAutofit/>
          </a:bodyPr>
          <a:lstStyle>
            <a:lvl1pPr lvl="0" algn="l" rtl="0">
              <a:spcBef>
                <a:spcPts val="0"/>
              </a:spcBef>
              <a:spcAft>
                <a:spcPts val="0"/>
              </a:spcAft>
              <a:buSzPts val="36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728" name="Google Shape;1728;p15"/>
          <p:cNvSpPr txBox="1">
            <a:spLocks noGrp="1"/>
          </p:cNvSpPr>
          <p:nvPr>
            <p:ph type="subTitle" idx="1"/>
          </p:nvPr>
        </p:nvSpPr>
        <p:spPr>
          <a:xfrm>
            <a:off x="720000" y="2054300"/>
            <a:ext cx="4830900" cy="2549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1729"/>
        <p:cNvGrpSpPr/>
        <p:nvPr/>
      </p:nvGrpSpPr>
      <p:grpSpPr>
        <a:xfrm>
          <a:off x="0" y="0"/>
          <a:ext cx="0" cy="0"/>
          <a:chOff x="0" y="0"/>
          <a:chExt cx="0" cy="0"/>
        </a:xfrm>
      </p:grpSpPr>
      <p:grpSp>
        <p:nvGrpSpPr>
          <p:cNvPr id="1730" name="Google Shape;1730;p16"/>
          <p:cNvGrpSpPr/>
          <p:nvPr/>
        </p:nvGrpSpPr>
        <p:grpSpPr>
          <a:xfrm rot="10800000">
            <a:off x="-1043488" y="-142022"/>
            <a:ext cx="11856973" cy="3949123"/>
            <a:chOff x="-1895475" y="2684875"/>
            <a:chExt cx="9813750" cy="3268600"/>
          </a:xfrm>
        </p:grpSpPr>
        <p:sp>
          <p:nvSpPr>
            <p:cNvPr id="1731" name="Google Shape;1731;p16"/>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6"/>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6"/>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6"/>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6"/>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6"/>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6"/>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6"/>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6"/>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6"/>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6"/>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6"/>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6"/>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6"/>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6"/>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6"/>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6"/>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6"/>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6"/>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6"/>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6"/>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6"/>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6"/>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6"/>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6"/>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6"/>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6"/>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6"/>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6"/>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6"/>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6"/>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6"/>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6"/>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6"/>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16"/>
          <p:cNvGrpSpPr/>
          <p:nvPr/>
        </p:nvGrpSpPr>
        <p:grpSpPr>
          <a:xfrm>
            <a:off x="130100" y="304886"/>
            <a:ext cx="8839635" cy="4771800"/>
            <a:chOff x="3723896" y="3233851"/>
            <a:chExt cx="3393204" cy="1831715"/>
          </a:xfrm>
        </p:grpSpPr>
        <p:sp>
          <p:nvSpPr>
            <p:cNvPr id="1766" name="Google Shape;1766;p16"/>
            <p:cNvSpPr/>
            <p:nvPr/>
          </p:nvSpPr>
          <p:spPr>
            <a:xfrm>
              <a:off x="7049599" y="4978524"/>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6"/>
            <p:cNvSpPr/>
            <p:nvPr/>
          </p:nvSpPr>
          <p:spPr>
            <a:xfrm>
              <a:off x="5621228" y="5040416"/>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6"/>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6"/>
            <p:cNvSpPr/>
            <p:nvPr/>
          </p:nvSpPr>
          <p:spPr>
            <a:xfrm>
              <a:off x="5638521" y="3233851"/>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6"/>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6"/>
            <p:cNvSpPr/>
            <p:nvPr/>
          </p:nvSpPr>
          <p:spPr>
            <a:xfrm>
              <a:off x="4267899" y="3293325"/>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6"/>
            <p:cNvSpPr/>
            <p:nvPr/>
          </p:nvSpPr>
          <p:spPr>
            <a:xfrm>
              <a:off x="4919805" y="3537303"/>
              <a:ext cx="25700" cy="21725"/>
            </a:xfrm>
            <a:custGeom>
              <a:avLst/>
              <a:gdLst/>
              <a:ahLst/>
              <a:cxnLst/>
              <a:rect l="l" t="t" r="r" b="b"/>
              <a:pathLst>
                <a:path w="1028" h="869" extrusionOk="0">
                  <a:moveTo>
                    <a:pt x="526" y="1"/>
                  </a:moveTo>
                  <a:lnTo>
                    <a:pt x="252" y="435"/>
                  </a:lnTo>
                  <a:lnTo>
                    <a:pt x="1" y="868"/>
                  </a:lnTo>
                  <a:lnTo>
                    <a:pt x="1028" y="868"/>
                  </a:lnTo>
                  <a:lnTo>
                    <a:pt x="777" y="435"/>
                  </a:lnTo>
                  <a:lnTo>
                    <a:pt x="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 name="Google Shape;1773;p16"/>
          <p:cNvGrpSpPr/>
          <p:nvPr/>
        </p:nvGrpSpPr>
        <p:grpSpPr>
          <a:xfrm>
            <a:off x="354200" y="540000"/>
            <a:ext cx="365800" cy="1454000"/>
            <a:chOff x="6860300" y="2466325"/>
            <a:chExt cx="365800" cy="1454000"/>
          </a:xfrm>
        </p:grpSpPr>
        <p:sp>
          <p:nvSpPr>
            <p:cNvPr id="1774" name="Google Shape;1774;p16"/>
            <p:cNvSpPr/>
            <p:nvPr/>
          </p:nvSpPr>
          <p:spPr>
            <a:xfrm>
              <a:off x="6860300" y="3423850"/>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6"/>
            <p:cNvSpPr/>
            <p:nvPr/>
          </p:nvSpPr>
          <p:spPr>
            <a:xfrm>
              <a:off x="6860300" y="3557950"/>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6"/>
            <p:cNvSpPr/>
            <p:nvPr/>
          </p:nvSpPr>
          <p:spPr>
            <a:xfrm>
              <a:off x="6860300" y="3275475"/>
              <a:ext cx="58225" cy="10300"/>
            </a:xfrm>
            <a:custGeom>
              <a:avLst/>
              <a:gdLst/>
              <a:ahLst/>
              <a:cxnLst/>
              <a:rect l="l" t="t" r="r" b="b"/>
              <a:pathLst>
                <a:path w="2329" h="412" extrusionOk="0">
                  <a:moveTo>
                    <a:pt x="1" y="1"/>
                  </a:moveTo>
                  <a:lnTo>
                    <a:pt x="1" y="411"/>
                  </a:lnTo>
                  <a:lnTo>
                    <a:pt x="2329" y="411"/>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6"/>
            <p:cNvSpPr/>
            <p:nvPr/>
          </p:nvSpPr>
          <p:spPr>
            <a:xfrm>
              <a:off x="6860300" y="3234950"/>
              <a:ext cx="58225" cy="10875"/>
            </a:xfrm>
            <a:custGeom>
              <a:avLst/>
              <a:gdLst/>
              <a:ahLst/>
              <a:cxnLst/>
              <a:rect l="l" t="t" r="r" b="b"/>
              <a:pathLst>
                <a:path w="2329" h="435" extrusionOk="0">
                  <a:moveTo>
                    <a:pt x="1" y="1"/>
                  </a:moveTo>
                  <a:lnTo>
                    <a:pt x="1" y="435"/>
                  </a:lnTo>
                  <a:lnTo>
                    <a:pt x="2329" y="435"/>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6"/>
            <p:cNvSpPr/>
            <p:nvPr/>
          </p:nvSpPr>
          <p:spPr>
            <a:xfrm>
              <a:off x="6860300" y="319502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6"/>
            <p:cNvSpPr/>
            <p:nvPr/>
          </p:nvSpPr>
          <p:spPr>
            <a:xfrm>
              <a:off x="6860300" y="3086600"/>
              <a:ext cx="58225" cy="10875"/>
            </a:xfrm>
            <a:custGeom>
              <a:avLst/>
              <a:gdLst/>
              <a:ahLst/>
              <a:cxnLst/>
              <a:rect l="l" t="t" r="r" b="b"/>
              <a:pathLst>
                <a:path w="2329" h="435"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6"/>
            <p:cNvSpPr/>
            <p:nvPr/>
          </p:nvSpPr>
          <p:spPr>
            <a:xfrm>
              <a:off x="6860300" y="3046650"/>
              <a:ext cx="58225" cy="10875"/>
            </a:xfrm>
            <a:custGeom>
              <a:avLst/>
              <a:gdLst/>
              <a:ahLst/>
              <a:cxnLst/>
              <a:rect l="l" t="t" r="r" b="b"/>
              <a:pathLst>
                <a:path w="2329" h="435" extrusionOk="0">
                  <a:moveTo>
                    <a:pt x="1" y="1"/>
                  </a:moveTo>
                  <a:lnTo>
                    <a:pt x="1" y="434"/>
                  </a:lnTo>
                  <a:lnTo>
                    <a:pt x="2329" y="434"/>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6"/>
            <p:cNvSpPr/>
            <p:nvPr/>
          </p:nvSpPr>
          <p:spPr>
            <a:xfrm>
              <a:off x="6860300" y="297247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6"/>
            <p:cNvSpPr/>
            <p:nvPr/>
          </p:nvSpPr>
          <p:spPr>
            <a:xfrm>
              <a:off x="6860300" y="2837225"/>
              <a:ext cx="58225" cy="10875"/>
            </a:xfrm>
            <a:custGeom>
              <a:avLst/>
              <a:gdLst/>
              <a:ahLst/>
              <a:cxnLst/>
              <a:rect l="l" t="t" r="r" b="b"/>
              <a:pathLst>
                <a:path w="2329" h="435" extrusionOk="0">
                  <a:moveTo>
                    <a:pt x="1" y="1"/>
                  </a:moveTo>
                  <a:lnTo>
                    <a:pt x="1" y="434"/>
                  </a:lnTo>
                  <a:lnTo>
                    <a:pt x="2329" y="434"/>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6"/>
            <p:cNvSpPr/>
            <p:nvPr/>
          </p:nvSpPr>
          <p:spPr>
            <a:xfrm>
              <a:off x="6860300" y="2797275"/>
              <a:ext cx="58225" cy="10875"/>
            </a:xfrm>
            <a:custGeom>
              <a:avLst/>
              <a:gdLst/>
              <a:ahLst/>
              <a:cxnLst/>
              <a:rect l="l" t="t" r="r" b="b"/>
              <a:pathLst>
                <a:path w="2329" h="435" extrusionOk="0">
                  <a:moveTo>
                    <a:pt x="1" y="1"/>
                  </a:moveTo>
                  <a:lnTo>
                    <a:pt x="1" y="435"/>
                  </a:lnTo>
                  <a:lnTo>
                    <a:pt x="2329" y="435"/>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6"/>
            <p:cNvSpPr/>
            <p:nvPr/>
          </p:nvSpPr>
          <p:spPr>
            <a:xfrm>
              <a:off x="6860300" y="3839250"/>
              <a:ext cx="58225" cy="10300"/>
            </a:xfrm>
            <a:custGeom>
              <a:avLst/>
              <a:gdLst/>
              <a:ahLst/>
              <a:cxnLst/>
              <a:rect l="l" t="t" r="r" b="b"/>
              <a:pathLst>
                <a:path w="2329" h="412" extrusionOk="0">
                  <a:moveTo>
                    <a:pt x="1" y="1"/>
                  </a:moveTo>
                  <a:lnTo>
                    <a:pt x="1" y="412"/>
                  </a:lnTo>
                  <a:lnTo>
                    <a:pt x="2329" y="412"/>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6"/>
            <p:cNvSpPr/>
            <p:nvPr/>
          </p:nvSpPr>
          <p:spPr>
            <a:xfrm>
              <a:off x="6860300" y="3798750"/>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6"/>
            <p:cNvSpPr/>
            <p:nvPr/>
          </p:nvSpPr>
          <p:spPr>
            <a:xfrm>
              <a:off x="6860300" y="3724550"/>
              <a:ext cx="58225" cy="10875"/>
            </a:xfrm>
            <a:custGeom>
              <a:avLst/>
              <a:gdLst/>
              <a:ahLst/>
              <a:cxnLst/>
              <a:rect l="l" t="t" r="r" b="b"/>
              <a:pathLst>
                <a:path w="2329" h="435" extrusionOk="0">
                  <a:moveTo>
                    <a:pt x="1" y="1"/>
                  </a:moveTo>
                  <a:lnTo>
                    <a:pt x="1" y="435"/>
                  </a:lnTo>
                  <a:lnTo>
                    <a:pt x="2329" y="435"/>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6"/>
            <p:cNvSpPr/>
            <p:nvPr/>
          </p:nvSpPr>
          <p:spPr>
            <a:xfrm>
              <a:off x="6860300" y="368462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6"/>
            <p:cNvSpPr/>
            <p:nvPr/>
          </p:nvSpPr>
          <p:spPr>
            <a:xfrm>
              <a:off x="6860300" y="3644675"/>
              <a:ext cx="58225" cy="10875"/>
            </a:xfrm>
            <a:custGeom>
              <a:avLst/>
              <a:gdLst/>
              <a:ahLst/>
              <a:cxnLst/>
              <a:rect l="l" t="t" r="r" b="b"/>
              <a:pathLst>
                <a:path w="2329" h="435"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6"/>
            <p:cNvSpPr/>
            <p:nvPr/>
          </p:nvSpPr>
          <p:spPr>
            <a:xfrm>
              <a:off x="6860300" y="268202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6"/>
            <p:cNvSpPr/>
            <p:nvPr/>
          </p:nvSpPr>
          <p:spPr>
            <a:xfrm>
              <a:off x="6860300" y="2642075"/>
              <a:ext cx="58225" cy="10875"/>
            </a:xfrm>
            <a:custGeom>
              <a:avLst/>
              <a:gdLst/>
              <a:ahLst/>
              <a:cxnLst/>
              <a:rect l="l" t="t" r="r" b="b"/>
              <a:pathLst>
                <a:path w="2329" h="435"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6"/>
            <p:cNvSpPr/>
            <p:nvPr/>
          </p:nvSpPr>
          <p:spPr>
            <a:xfrm>
              <a:off x="6860300" y="2533650"/>
              <a:ext cx="58225" cy="10875"/>
            </a:xfrm>
            <a:custGeom>
              <a:avLst/>
              <a:gdLst/>
              <a:ahLst/>
              <a:cxnLst/>
              <a:rect l="l" t="t" r="r" b="b"/>
              <a:pathLst>
                <a:path w="2329" h="435" extrusionOk="0">
                  <a:moveTo>
                    <a:pt x="1" y="1"/>
                  </a:moveTo>
                  <a:lnTo>
                    <a:pt x="1" y="434"/>
                  </a:lnTo>
                  <a:lnTo>
                    <a:pt x="2329" y="434"/>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6"/>
            <p:cNvSpPr/>
            <p:nvPr/>
          </p:nvSpPr>
          <p:spPr>
            <a:xfrm>
              <a:off x="6860300" y="246632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6"/>
            <p:cNvSpPr/>
            <p:nvPr/>
          </p:nvSpPr>
          <p:spPr>
            <a:xfrm>
              <a:off x="7168450" y="2466325"/>
              <a:ext cx="57650" cy="10850"/>
            </a:xfrm>
            <a:custGeom>
              <a:avLst/>
              <a:gdLst/>
              <a:ahLst/>
              <a:cxnLst/>
              <a:rect l="l" t="t" r="r" b="b"/>
              <a:pathLst>
                <a:path w="2306" h="434" extrusionOk="0">
                  <a:moveTo>
                    <a:pt x="0" y="0"/>
                  </a:moveTo>
                  <a:lnTo>
                    <a:pt x="0"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6"/>
            <p:cNvSpPr/>
            <p:nvPr/>
          </p:nvSpPr>
          <p:spPr>
            <a:xfrm>
              <a:off x="7168450" y="2506825"/>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6"/>
            <p:cNvSpPr/>
            <p:nvPr/>
          </p:nvSpPr>
          <p:spPr>
            <a:xfrm>
              <a:off x="7168450" y="2546775"/>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6"/>
            <p:cNvSpPr/>
            <p:nvPr/>
          </p:nvSpPr>
          <p:spPr>
            <a:xfrm>
              <a:off x="7168450" y="2655200"/>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6"/>
            <p:cNvSpPr/>
            <p:nvPr/>
          </p:nvSpPr>
          <p:spPr>
            <a:xfrm>
              <a:off x="7168450" y="2695150"/>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6"/>
            <p:cNvSpPr/>
            <p:nvPr/>
          </p:nvSpPr>
          <p:spPr>
            <a:xfrm>
              <a:off x="7168450" y="2769325"/>
              <a:ext cx="57650" cy="10300"/>
            </a:xfrm>
            <a:custGeom>
              <a:avLst/>
              <a:gdLst/>
              <a:ahLst/>
              <a:cxnLst/>
              <a:rect l="l" t="t" r="r" b="b"/>
              <a:pathLst>
                <a:path w="2306" h="412" extrusionOk="0">
                  <a:moveTo>
                    <a:pt x="0" y="1"/>
                  </a:moveTo>
                  <a:lnTo>
                    <a:pt x="0"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6"/>
            <p:cNvSpPr/>
            <p:nvPr/>
          </p:nvSpPr>
          <p:spPr>
            <a:xfrm>
              <a:off x="7168450" y="2904575"/>
              <a:ext cx="57650" cy="10275"/>
            </a:xfrm>
            <a:custGeom>
              <a:avLst/>
              <a:gdLst/>
              <a:ahLst/>
              <a:cxnLst/>
              <a:rect l="l" t="t" r="r" b="b"/>
              <a:pathLst>
                <a:path w="2306" h="411"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6"/>
            <p:cNvSpPr/>
            <p:nvPr/>
          </p:nvSpPr>
          <p:spPr>
            <a:xfrm>
              <a:off x="7168450" y="3552225"/>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6"/>
            <p:cNvSpPr/>
            <p:nvPr/>
          </p:nvSpPr>
          <p:spPr>
            <a:xfrm>
              <a:off x="7168450" y="3660075"/>
              <a:ext cx="57650" cy="10875"/>
            </a:xfrm>
            <a:custGeom>
              <a:avLst/>
              <a:gdLst/>
              <a:ahLst/>
              <a:cxnLst/>
              <a:rect l="l" t="t" r="r" b="b"/>
              <a:pathLst>
                <a:path w="2306" h="435" extrusionOk="0">
                  <a:moveTo>
                    <a:pt x="0" y="1"/>
                  </a:moveTo>
                  <a:lnTo>
                    <a:pt x="0" y="434"/>
                  </a:lnTo>
                  <a:lnTo>
                    <a:pt x="2306" y="434"/>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6"/>
            <p:cNvSpPr/>
            <p:nvPr/>
          </p:nvSpPr>
          <p:spPr>
            <a:xfrm>
              <a:off x="7168450" y="3700600"/>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6"/>
            <p:cNvSpPr/>
            <p:nvPr/>
          </p:nvSpPr>
          <p:spPr>
            <a:xfrm>
              <a:off x="7168450" y="3774775"/>
              <a:ext cx="57650" cy="10300"/>
            </a:xfrm>
            <a:custGeom>
              <a:avLst/>
              <a:gdLst/>
              <a:ahLst/>
              <a:cxnLst/>
              <a:rect l="l" t="t" r="r" b="b"/>
              <a:pathLst>
                <a:path w="2306" h="412" extrusionOk="0">
                  <a:moveTo>
                    <a:pt x="0" y="1"/>
                  </a:moveTo>
                  <a:lnTo>
                    <a:pt x="0"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6"/>
            <p:cNvSpPr/>
            <p:nvPr/>
          </p:nvSpPr>
          <p:spPr>
            <a:xfrm>
              <a:off x="7168450" y="3909450"/>
              <a:ext cx="57650" cy="10875"/>
            </a:xfrm>
            <a:custGeom>
              <a:avLst/>
              <a:gdLst/>
              <a:ahLst/>
              <a:cxnLst/>
              <a:rect l="l" t="t" r="r" b="b"/>
              <a:pathLst>
                <a:path w="2306" h="435" extrusionOk="0">
                  <a:moveTo>
                    <a:pt x="0" y="0"/>
                  </a:moveTo>
                  <a:lnTo>
                    <a:pt x="0"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6"/>
            <p:cNvSpPr/>
            <p:nvPr/>
          </p:nvSpPr>
          <p:spPr>
            <a:xfrm>
              <a:off x="7168450" y="2944500"/>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6"/>
            <p:cNvSpPr/>
            <p:nvPr/>
          </p:nvSpPr>
          <p:spPr>
            <a:xfrm>
              <a:off x="7168450" y="3059775"/>
              <a:ext cx="57650" cy="10300"/>
            </a:xfrm>
            <a:custGeom>
              <a:avLst/>
              <a:gdLst/>
              <a:ahLst/>
              <a:cxnLst/>
              <a:rect l="l" t="t" r="r" b="b"/>
              <a:pathLst>
                <a:path w="2306" h="412" extrusionOk="0">
                  <a:moveTo>
                    <a:pt x="0" y="1"/>
                  </a:moveTo>
                  <a:lnTo>
                    <a:pt x="0"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6"/>
            <p:cNvSpPr/>
            <p:nvPr/>
          </p:nvSpPr>
          <p:spPr>
            <a:xfrm>
              <a:off x="7168450" y="3099725"/>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6"/>
            <p:cNvSpPr/>
            <p:nvPr/>
          </p:nvSpPr>
          <p:spPr>
            <a:xfrm>
              <a:off x="7168450" y="3208150"/>
              <a:ext cx="57650" cy="10275"/>
            </a:xfrm>
            <a:custGeom>
              <a:avLst/>
              <a:gdLst/>
              <a:ahLst/>
              <a:cxnLst/>
              <a:rect l="l" t="t" r="r" b="b"/>
              <a:pathLst>
                <a:path w="2306" h="411"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6"/>
            <p:cNvSpPr/>
            <p:nvPr/>
          </p:nvSpPr>
          <p:spPr>
            <a:xfrm>
              <a:off x="7168450" y="3275475"/>
              <a:ext cx="57650" cy="10300"/>
            </a:xfrm>
            <a:custGeom>
              <a:avLst/>
              <a:gdLst/>
              <a:ahLst/>
              <a:cxnLst/>
              <a:rect l="l" t="t" r="r" b="b"/>
              <a:pathLst>
                <a:path w="2306" h="412" extrusionOk="0">
                  <a:moveTo>
                    <a:pt x="0" y="1"/>
                  </a:moveTo>
                  <a:lnTo>
                    <a:pt x="0"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6"/>
            <p:cNvSpPr/>
            <p:nvPr/>
          </p:nvSpPr>
          <p:spPr>
            <a:xfrm>
              <a:off x="7168450" y="3356500"/>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6"/>
            <p:cNvSpPr/>
            <p:nvPr/>
          </p:nvSpPr>
          <p:spPr>
            <a:xfrm>
              <a:off x="7168450" y="3396450"/>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6"/>
            <p:cNvSpPr/>
            <p:nvPr/>
          </p:nvSpPr>
          <p:spPr>
            <a:xfrm>
              <a:off x="7168450" y="3436400"/>
              <a:ext cx="57650" cy="10850"/>
            </a:xfrm>
            <a:custGeom>
              <a:avLst/>
              <a:gdLst/>
              <a:ahLst/>
              <a:cxnLst/>
              <a:rect l="l" t="t" r="r" b="b"/>
              <a:pathLst>
                <a:path w="2306" h="434" extrusionOk="0">
                  <a:moveTo>
                    <a:pt x="0" y="0"/>
                  </a:moveTo>
                  <a:lnTo>
                    <a:pt x="0"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6"/>
            <p:cNvSpPr/>
            <p:nvPr/>
          </p:nvSpPr>
          <p:spPr>
            <a:xfrm>
              <a:off x="7014375" y="2466325"/>
              <a:ext cx="57650" cy="10850"/>
            </a:xfrm>
            <a:custGeom>
              <a:avLst/>
              <a:gdLst/>
              <a:ahLst/>
              <a:cxnLst/>
              <a:rect l="l" t="t" r="r" b="b"/>
              <a:pathLst>
                <a:path w="2306" h="434" extrusionOk="0">
                  <a:moveTo>
                    <a:pt x="1" y="0"/>
                  </a:moveTo>
                  <a:lnTo>
                    <a:pt x="1"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6"/>
            <p:cNvSpPr/>
            <p:nvPr/>
          </p:nvSpPr>
          <p:spPr>
            <a:xfrm>
              <a:off x="7014375" y="2506825"/>
              <a:ext cx="57650" cy="10300"/>
            </a:xfrm>
            <a:custGeom>
              <a:avLst/>
              <a:gdLst/>
              <a:ahLst/>
              <a:cxnLst/>
              <a:rect l="l" t="t" r="r" b="b"/>
              <a:pathLst>
                <a:path w="2306" h="412" extrusionOk="0">
                  <a:moveTo>
                    <a:pt x="1" y="1"/>
                  </a:moveTo>
                  <a:lnTo>
                    <a:pt x="1"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6"/>
            <p:cNvSpPr/>
            <p:nvPr/>
          </p:nvSpPr>
          <p:spPr>
            <a:xfrm>
              <a:off x="7014375" y="2614675"/>
              <a:ext cx="57650" cy="10875"/>
            </a:xfrm>
            <a:custGeom>
              <a:avLst/>
              <a:gdLst/>
              <a:ahLst/>
              <a:cxnLst/>
              <a:rect l="l" t="t" r="r" b="b"/>
              <a:pathLst>
                <a:path w="2306" h="435" extrusionOk="0">
                  <a:moveTo>
                    <a:pt x="1" y="1"/>
                  </a:moveTo>
                  <a:lnTo>
                    <a:pt x="1" y="435"/>
                  </a:lnTo>
                  <a:lnTo>
                    <a:pt x="2306" y="435"/>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6"/>
            <p:cNvSpPr/>
            <p:nvPr/>
          </p:nvSpPr>
          <p:spPr>
            <a:xfrm>
              <a:off x="7014375" y="2655200"/>
              <a:ext cx="57650" cy="10300"/>
            </a:xfrm>
            <a:custGeom>
              <a:avLst/>
              <a:gdLst/>
              <a:ahLst/>
              <a:cxnLst/>
              <a:rect l="l" t="t" r="r" b="b"/>
              <a:pathLst>
                <a:path w="2306" h="412" extrusionOk="0">
                  <a:moveTo>
                    <a:pt x="1" y="0"/>
                  </a:moveTo>
                  <a:lnTo>
                    <a:pt x="1"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6"/>
            <p:cNvSpPr/>
            <p:nvPr/>
          </p:nvSpPr>
          <p:spPr>
            <a:xfrm>
              <a:off x="7014375" y="2729375"/>
              <a:ext cx="57650" cy="10300"/>
            </a:xfrm>
            <a:custGeom>
              <a:avLst/>
              <a:gdLst/>
              <a:ahLst/>
              <a:cxnLst/>
              <a:rect l="l" t="t" r="r" b="b"/>
              <a:pathLst>
                <a:path w="2306" h="412" extrusionOk="0">
                  <a:moveTo>
                    <a:pt x="1" y="1"/>
                  </a:moveTo>
                  <a:lnTo>
                    <a:pt x="1"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6"/>
            <p:cNvSpPr/>
            <p:nvPr/>
          </p:nvSpPr>
          <p:spPr>
            <a:xfrm>
              <a:off x="7014375" y="2769325"/>
              <a:ext cx="57650" cy="10300"/>
            </a:xfrm>
            <a:custGeom>
              <a:avLst/>
              <a:gdLst/>
              <a:ahLst/>
              <a:cxnLst/>
              <a:rect l="l" t="t" r="r" b="b"/>
              <a:pathLst>
                <a:path w="2306" h="412" extrusionOk="0">
                  <a:moveTo>
                    <a:pt x="1" y="1"/>
                  </a:moveTo>
                  <a:lnTo>
                    <a:pt x="1"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6"/>
            <p:cNvSpPr/>
            <p:nvPr/>
          </p:nvSpPr>
          <p:spPr>
            <a:xfrm>
              <a:off x="7014375" y="2866325"/>
              <a:ext cx="57650" cy="10875"/>
            </a:xfrm>
            <a:custGeom>
              <a:avLst/>
              <a:gdLst/>
              <a:ahLst/>
              <a:cxnLst/>
              <a:rect l="l" t="t" r="r" b="b"/>
              <a:pathLst>
                <a:path w="2306" h="435" extrusionOk="0">
                  <a:moveTo>
                    <a:pt x="1" y="1"/>
                  </a:moveTo>
                  <a:lnTo>
                    <a:pt x="1" y="434"/>
                  </a:lnTo>
                  <a:lnTo>
                    <a:pt x="2306" y="434"/>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6"/>
            <p:cNvSpPr/>
            <p:nvPr/>
          </p:nvSpPr>
          <p:spPr>
            <a:xfrm>
              <a:off x="7014375" y="2981600"/>
              <a:ext cx="57650" cy="10300"/>
            </a:xfrm>
            <a:custGeom>
              <a:avLst/>
              <a:gdLst/>
              <a:ahLst/>
              <a:cxnLst/>
              <a:rect l="l" t="t" r="r" b="b"/>
              <a:pathLst>
                <a:path w="2306" h="412" extrusionOk="0">
                  <a:moveTo>
                    <a:pt x="1" y="0"/>
                  </a:moveTo>
                  <a:lnTo>
                    <a:pt x="1"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6"/>
            <p:cNvSpPr/>
            <p:nvPr/>
          </p:nvSpPr>
          <p:spPr>
            <a:xfrm>
              <a:off x="7014375" y="3021550"/>
              <a:ext cx="57650" cy="10850"/>
            </a:xfrm>
            <a:custGeom>
              <a:avLst/>
              <a:gdLst/>
              <a:ahLst/>
              <a:cxnLst/>
              <a:rect l="l" t="t" r="r" b="b"/>
              <a:pathLst>
                <a:path w="2306" h="434" extrusionOk="0">
                  <a:moveTo>
                    <a:pt x="1" y="0"/>
                  </a:moveTo>
                  <a:lnTo>
                    <a:pt x="1"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6"/>
            <p:cNvSpPr/>
            <p:nvPr/>
          </p:nvSpPr>
          <p:spPr>
            <a:xfrm>
              <a:off x="7014375" y="3129975"/>
              <a:ext cx="57650" cy="10275"/>
            </a:xfrm>
            <a:custGeom>
              <a:avLst/>
              <a:gdLst/>
              <a:ahLst/>
              <a:cxnLst/>
              <a:rect l="l" t="t" r="r" b="b"/>
              <a:pathLst>
                <a:path w="2306" h="411" extrusionOk="0">
                  <a:moveTo>
                    <a:pt x="1" y="0"/>
                  </a:moveTo>
                  <a:lnTo>
                    <a:pt x="1"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6"/>
            <p:cNvSpPr/>
            <p:nvPr/>
          </p:nvSpPr>
          <p:spPr>
            <a:xfrm>
              <a:off x="7014375" y="3197300"/>
              <a:ext cx="57650" cy="10300"/>
            </a:xfrm>
            <a:custGeom>
              <a:avLst/>
              <a:gdLst/>
              <a:ahLst/>
              <a:cxnLst/>
              <a:rect l="l" t="t" r="r" b="b"/>
              <a:pathLst>
                <a:path w="2306" h="412" extrusionOk="0">
                  <a:moveTo>
                    <a:pt x="1" y="0"/>
                  </a:moveTo>
                  <a:lnTo>
                    <a:pt x="1"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6"/>
            <p:cNvSpPr/>
            <p:nvPr/>
          </p:nvSpPr>
          <p:spPr>
            <a:xfrm>
              <a:off x="7014375" y="3278325"/>
              <a:ext cx="57650" cy="10300"/>
            </a:xfrm>
            <a:custGeom>
              <a:avLst/>
              <a:gdLst/>
              <a:ahLst/>
              <a:cxnLst/>
              <a:rect l="l" t="t" r="r" b="b"/>
              <a:pathLst>
                <a:path w="2306" h="412" extrusionOk="0">
                  <a:moveTo>
                    <a:pt x="1" y="1"/>
                  </a:moveTo>
                  <a:lnTo>
                    <a:pt x="1"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6"/>
            <p:cNvSpPr/>
            <p:nvPr/>
          </p:nvSpPr>
          <p:spPr>
            <a:xfrm>
              <a:off x="7014375" y="3318275"/>
              <a:ext cx="57650" cy="10875"/>
            </a:xfrm>
            <a:custGeom>
              <a:avLst/>
              <a:gdLst/>
              <a:ahLst/>
              <a:cxnLst/>
              <a:rect l="l" t="t" r="r" b="b"/>
              <a:pathLst>
                <a:path w="2306" h="435" extrusionOk="0">
                  <a:moveTo>
                    <a:pt x="1" y="0"/>
                  </a:moveTo>
                  <a:lnTo>
                    <a:pt x="1"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6"/>
            <p:cNvSpPr/>
            <p:nvPr/>
          </p:nvSpPr>
          <p:spPr>
            <a:xfrm>
              <a:off x="7014375" y="3453500"/>
              <a:ext cx="57650" cy="10300"/>
            </a:xfrm>
            <a:custGeom>
              <a:avLst/>
              <a:gdLst/>
              <a:ahLst/>
              <a:cxnLst/>
              <a:rect l="l" t="t" r="r" b="b"/>
              <a:pathLst>
                <a:path w="2306" h="412" extrusionOk="0">
                  <a:moveTo>
                    <a:pt x="1" y="1"/>
                  </a:moveTo>
                  <a:lnTo>
                    <a:pt x="1"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7" name="Google Shape;1827;p16"/>
          <p:cNvSpPr txBox="1">
            <a:spLocks noGrp="1"/>
          </p:cNvSpPr>
          <p:nvPr>
            <p:ph type="title"/>
          </p:nvPr>
        </p:nvSpPr>
        <p:spPr>
          <a:xfrm>
            <a:off x="720000" y="418525"/>
            <a:ext cx="7704000" cy="5727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28" name="Google Shape;1828;p16"/>
          <p:cNvSpPr txBox="1">
            <a:spLocks noGrp="1"/>
          </p:cNvSpPr>
          <p:nvPr>
            <p:ph type="subTitle" idx="1"/>
          </p:nvPr>
        </p:nvSpPr>
        <p:spPr>
          <a:xfrm>
            <a:off x="720000" y="3178125"/>
            <a:ext cx="1998300" cy="402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aleway"/>
              <a:buNone/>
              <a:defRPr sz="2000" b="1">
                <a:solidFill>
                  <a:schemeClr val="dk1"/>
                </a:solidFill>
                <a:latin typeface="Rubik"/>
                <a:ea typeface="Rubik"/>
                <a:cs typeface="Rubik"/>
                <a:sym typeface="Rubik"/>
              </a:defRPr>
            </a:lvl1pPr>
            <a:lvl2pPr lvl="1"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9pPr>
          </a:lstStyle>
          <a:p>
            <a:endParaRPr/>
          </a:p>
        </p:txBody>
      </p:sp>
      <p:sp>
        <p:nvSpPr>
          <p:cNvPr id="1829" name="Google Shape;1829;p16"/>
          <p:cNvSpPr txBox="1">
            <a:spLocks noGrp="1"/>
          </p:cNvSpPr>
          <p:nvPr>
            <p:ph type="subTitle" idx="2"/>
          </p:nvPr>
        </p:nvSpPr>
        <p:spPr>
          <a:xfrm>
            <a:off x="720000" y="3581025"/>
            <a:ext cx="1998300" cy="609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830" name="Google Shape;1830;p16"/>
          <p:cNvSpPr txBox="1">
            <a:spLocks noGrp="1"/>
          </p:cNvSpPr>
          <p:nvPr>
            <p:ph type="subTitle" idx="3"/>
          </p:nvPr>
        </p:nvSpPr>
        <p:spPr>
          <a:xfrm>
            <a:off x="3572850" y="3178125"/>
            <a:ext cx="1998300" cy="402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aleway"/>
              <a:buNone/>
              <a:defRPr sz="2000" b="1">
                <a:solidFill>
                  <a:schemeClr val="dk1"/>
                </a:solidFill>
                <a:latin typeface="Rubik"/>
                <a:ea typeface="Rubik"/>
                <a:cs typeface="Rubik"/>
                <a:sym typeface="Rubik"/>
              </a:defRPr>
            </a:lvl1pPr>
            <a:lvl2pPr lvl="1"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9pPr>
          </a:lstStyle>
          <a:p>
            <a:endParaRPr/>
          </a:p>
        </p:txBody>
      </p:sp>
      <p:sp>
        <p:nvSpPr>
          <p:cNvPr id="1831" name="Google Shape;1831;p16"/>
          <p:cNvSpPr txBox="1">
            <a:spLocks noGrp="1"/>
          </p:cNvSpPr>
          <p:nvPr>
            <p:ph type="subTitle" idx="4"/>
          </p:nvPr>
        </p:nvSpPr>
        <p:spPr>
          <a:xfrm>
            <a:off x="3572850" y="3581025"/>
            <a:ext cx="1998300" cy="609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832" name="Google Shape;1832;p16"/>
          <p:cNvSpPr txBox="1">
            <a:spLocks noGrp="1"/>
          </p:cNvSpPr>
          <p:nvPr>
            <p:ph type="subTitle" idx="5"/>
          </p:nvPr>
        </p:nvSpPr>
        <p:spPr>
          <a:xfrm>
            <a:off x="6425700" y="3178125"/>
            <a:ext cx="1998300" cy="402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aleway"/>
              <a:buNone/>
              <a:defRPr sz="2000" b="1">
                <a:solidFill>
                  <a:schemeClr val="dk1"/>
                </a:solidFill>
                <a:latin typeface="Rubik"/>
                <a:ea typeface="Rubik"/>
                <a:cs typeface="Rubik"/>
                <a:sym typeface="Rubik"/>
              </a:defRPr>
            </a:lvl1pPr>
            <a:lvl2pPr lvl="1"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9pPr>
          </a:lstStyle>
          <a:p>
            <a:endParaRPr/>
          </a:p>
        </p:txBody>
      </p:sp>
      <p:sp>
        <p:nvSpPr>
          <p:cNvPr id="1833" name="Google Shape;1833;p16"/>
          <p:cNvSpPr txBox="1">
            <a:spLocks noGrp="1"/>
          </p:cNvSpPr>
          <p:nvPr>
            <p:ph type="subTitle" idx="6"/>
          </p:nvPr>
        </p:nvSpPr>
        <p:spPr>
          <a:xfrm>
            <a:off x="6425700" y="3581025"/>
            <a:ext cx="1998300" cy="609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p:cSld name="CUSTOM_4">
    <p:spTree>
      <p:nvGrpSpPr>
        <p:cNvPr id="1" name="Shape 1834"/>
        <p:cNvGrpSpPr/>
        <p:nvPr/>
      </p:nvGrpSpPr>
      <p:grpSpPr>
        <a:xfrm>
          <a:off x="0" y="0"/>
          <a:ext cx="0" cy="0"/>
          <a:chOff x="0" y="0"/>
          <a:chExt cx="0" cy="0"/>
        </a:xfrm>
      </p:grpSpPr>
      <p:grpSp>
        <p:nvGrpSpPr>
          <p:cNvPr id="1835" name="Google Shape;1835;p17"/>
          <p:cNvGrpSpPr/>
          <p:nvPr/>
        </p:nvGrpSpPr>
        <p:grpSpPr>
          <a:xfrm>
            <a:off x="-1974538" y="1194366"/>
            <a:ext cx="11856973" cy="3949123"/>
            <a:chOff x="-1895475" y="2684875"/>
            <a:chExt cx="9813750" cy="3268600"/>
          </a:xfrm>
        </p:grpSpPr>
        <p:sp>
          <p:nvSpPr>
            <p:cNvPr id="1836" name="Google Shape;1836;p17"/>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7"/>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7"/>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7"/>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7"/>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7"/>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7"/>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7"/>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7"/>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7"/>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7"/>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7"/>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7"/>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7"/>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7"/>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7"/>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7"/>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7"/>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7"/>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7"/>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7"/>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7"/>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7"/>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7"/>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7"/>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7"/>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7"/>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7"/>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7"/>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7"/>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7"/>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7"/>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7"/>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7"/>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17"/>
          <p:cNvGrpSpPr/>
          <p:nvPr/>
        </p:nvGrpSpPr>
        <p:grpSpPr>
          <a:xfrm>
            <a:off x="1547282" y="231222"/>
            <a:ext cx="7105134" cy="4827643"/>
            <a:chOff x="4267899" y="3205574"/>
            <a:chExt cx="2727394" cy="1853151"/>
          </a:xfrm>
        </p:grpSpPr>
        <p:sp>
          <p:nvSpPr>
            <p:cNvPr id="1871" name="Google Shape;1871;p17"/>
            <p:cNvSpPr/>
            <p:nvPr/>
          </p:nvSpPr>
          <p:spPr>
            <a:xfrm>
              <a:off x="6903348" y="5037025"/>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7"/>
            <p:cNvSpPr/>
            <p:nvPr/>
          </p:nvSpPr>
          <p:spPr>
            <a:xfrm>
              <a:off x="4658915" y="3556844"/>
              <a:ext cx="25725" cy="21700"/>
            </a:xfrm>
            <a:custGeom>
              <a:avLst/>
              <a:gdLst/>
              <a:ahLst/>
              <a:cxnLst/>
              <a:rect l="l" t="t" r="r" b="b"/>
              <a:pathLst>
                <a:path w="1029" h="868" extrusionOk="0">
                  <a:moveTo>
                    <a:pt x="526" y="0"/>
                  </a:moveTo>
                  <a:lnTo>
                    <a:pt x="252" y="434"/>
                  </a:lnTo>
                  <a:lnTo>
                    <a:pt x="1" y="868"/>
                  </a:lnTo>
                  <a:lnTo>
                    <a:pt x="1028" y="868"/>
                  </a:lnTo>
                  <a:lnTo>
                    <a:pt x="777" y="434"/>
                  </a:lnTo>
                  <a:lnTo>
                    <a:pt x="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7"/>
            <p:cNvSpPr/>
            <p:nvPr/>
          </p:nvSpPr>
          <p:spPr>
            <a:xfrm>
              <a:off x="6966743" y="4630911"/>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7"/>
            <p:cNvSpPr/>
            <p:nvPr/>
          </p:nvSpPr>
          <p:spPr>
            <a:xfrm>
              <a:off x="6151672" y="4946009"/>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7"/>
            <p:cNvSpPr/>
            <p:nvPr/>
          </p:nvSpPr>
          <p:spPr>
            <a:xfrm>
              <a:off x="6750033" y="3263102"/>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7"/>
            <p:cNvSpPr/>
            <p:nvPr/>
          </p:nvSpPr>
          <p:spPr>
            <a:xfrm>
              <a:off x="6162204" y="3564340"/>
              <a:ext cx="28575" cy="24550"/>
            </a:xfrm>
            <a:custGeom>
              <a:avLst/>
              <a:gdLst/>
              <a:ahLst/>
              <a:cxnLst/>
              <a:rect l="l" t="t" r="r" b="b"/>
              <a:pathLst>
                <a:path w="1143" h="982" extrusionOk="0">
                  <a:moveTo>
                    <a:pt x="571" y="137"/>
                  </a:moveTo>
                  <a:lnTo>
                    <a:pt x="1028" y="913"/>
                  </a:lnTo>
                  <a:lnTo>
                    <a:pt x="138" y="913"/>
                  </a:lnTo>
                  <a:lnTo>
                    <a:pt x="571" y="137"/>
                  </a:lnTo>
                  <a:close/>
                  <a:moveTo>
                    <a:pt x="571" y="0"/>
                  </a:moveTo>
                  <a:lnTo>
                    <a:pt x="1" y="982"/>
                  </a:lnTo>
                  <a:lnTo>
                    <a:pt x="1142" y="982"/>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7"/>
            <p:cNvSpPr/>
            <p:nvPr/>
          </p:nvSpPr>
          <p:spPr>
            <a:xfrm>
              <a:off x="4267899" y="320557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17"/>
          <p:cNvGrpSpPr/>
          <p:nvPr/>
        </p:nvGrpSpPr>
        <p:grpSpPr>
          <a:xfrm>
            <a:off x="720000" y="540000"/>
            <a:ext cx="365800" cy="1454000"/>
            <a:chOff x="6860300" y="2466325"/>
            <a:chExt cx="365800" cy="1454000"/>
          </a:xfrm>
        </p:grpSpPr>
        <p:sp>
          <p:nvSpPr>
            <p:cNvPr id="1879" name="Google Shape;1879;p17"/>
            <p:cNvSpPr/>
            <p:nvPr/>
          </p:nvSpPr>
          <p:spPr>
            <a:xfrm>
              <a:off x="6860300" y="34238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7"/>
            <p:cNvSpPr/>
            <p:nvPr/>
          </p:nvSpPr>
          <p:spPr>
            <a:xfrm>
              <a:off x="6860300" y="35579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7"/>
            <p:cNvSpPr/>
            <p:nvPr/>
          </p:nvSpPr>
          <p:spPr>
            <a:xfrm>
              <a:off x="6860300" y="3275475"/>
              <a:ext cx="58225" cy="10300"/>
            </a:xfrm>
            <a:custGeom>
              <a:avLst/>
              <a:gdLst/>
              <a:ahLst/>
              <a:cxnLst/>
              <a:rect l="l" t="t" r="r" b="b"/>
              <a:pathLst>
                <a:path w="2329" h="412" extrusionOk="0">
                  <a:moveTo>
                    <a:pt x="1" y="1"/>
                  </a:moveTo>
                  <a:lnTo>
                    <a:pt x="1" y="411"/>
                  </a:lnTo>
                  <a:lnTo>
                    <a:pt x="2329" y="411"/>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7"/>
            <p:cNvSpPr/>
            <p:nvPr/>
          </p:nvSpPr>
          <p:spPr>
            <a:xfrm>
              <a:off x="6860300" y="3234950"/>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7"/>
            <p:cNvSpPr/>
            <p:nvPr/>
          </p:nvSpPr>
          <p:spPr>
            <a:xfrm>
              <a:off x="6860300" y="31950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7"/>
            <p:cNvSpPr/>
            <p:nvPr/>
          </p:nvSpPr>
          <p:spPr>
            <a:xfrm>
              <a:off x="6860300" y="3086600"/>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7"/>
            <p:cNvSpPr/>
            <p:nvPr/>
          </p:nvSpPr>
          <p:spPr>
            <a:xfrm>
              <a:off x="6860300" y="3046650"/>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7"/>
            <p:cNvSpPr/>
            <p:nvPr/>
          </p:nvSpPr>
          <p:spPr>
            <a:xfrm>
              <a:off x="6860300" y="297247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7"/>
            <p:cNvSpPr/>
            <p:nvPr/>
          </p:nvSpPr>
          <p:spPr>
            <a:xfrm>
              <a:off x="6860300" y="2837225"/>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7"/>
            <p:cNvSpPr/>
            <p:nvPr/>
          </p:nvSpPr>
          <p:spPr>
            <a:xfrm>
              <a:off x="6860300" y="2797275"/>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7"/>
            <p:cNvSpPr/>
            <p:nvPr/>
          </p:nvSpPr>
          <p:spPr>
            <a:xfrm>
              <a:off x="6860300" y="3839250"/>
              <a:ext cx="58225" cy="10300"/>
            </a:xfrm>
            <a:custGeom>
              <a:avLst/>
              <a:gdLst/>
              <a:ahLst/>
              <a:cxnLst/>
              <a:rect l="l" t="t" r="r" b="b"/>
              <a:pathLst>
                <a:path w="2329" h="412" extrusionOk="0">
                  <a:moveTo>
                    <a:pt x="1" y="1"/>
                  </a:moveTo>
                  <a:lnTo>
                    <a:pt x="1" y="412"/>
                  </a:lnTo>
                  <a:lnTo>
                    <a:pt x="2329" y="412"/>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7"/>
            <p:cNvSpPr/>
            <p:nvPr/>
          </p:nvSpPr>
          <p:spPr>
            <a:xfrm>
              <a:off x="6860300" y="37987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7"/>
            <p:cNvSpPr/>
            <p:nvPr/>
          </p:nvSpPr>
          <p:spPr>
            <a:xfrm>
              <a:off x="6860300" y="3724550"/>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7"/>
            <p:cNvSpPr/>
            <p:nvPr/>
          </p:nvSpPr>
          <p:spPr>
            <a:xfrm>
              <a:off x="6860300" y="36846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7"/>
            <p:cNvSpPr/>
            <p:nvPr/>
          </p:nvSpPr>
          <p:spPr>
            <a:xfrm>
              <a:off x="6860300" y="3644675"/>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7"/>
            <p:cNvSpPr/>
            <p:nvPr/>
          </p:nvSpPr>
          <p:spPr>
            <a:xfrm>
              <a:off x="6860300" y="26820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7"/>
            <p:cNvSpPr/>
            <p:nvPr/>
          </p:nvSpPr>
          <p:spPr>
            <a:xfrm>
              <a:off x="6860300" y="2642075"/>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7"/>
            <p:cNvSpPr/>
            <p:nvPr/>
          </p:nvSpPr>
          <p:spPr>
            <a:xfrm>
              <a:off x="6860300" y="2533650"/>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7"/>
            <p:cNvSpPr/>
            <p:nvPr/>
          </p:nvSpPr>
          <p:spPr>
            <a:xfrm>
              <a:off x="6860300" y="24663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7"/>
            <p:cNvSpPr/>
            <p:nvPr/>
          </p:nvSpPr>
          <p:spPr>
            <a:xfrm>
              <a:off x="7168450" y="2466325"/>
              <a:ext cx="57650" cy="10850"/>
            </a:xfrm>
            <a:custGeom>
              <a:avLst/>
              <a:gdLst/>
              <a:ahLst/>
              <a:cxnLst/>
              <a:rect l="l" t="t" r="r" b="b"/>
              <a:pathLst>
                <a:path w="2306" h="434"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7"/>
            <p:cNvSpPr/>
            <p:nvPr/>
          </p:nvSpPr>
          <p:spPr>
            <a:xfrm>
              <a:off x="7168450" y="250682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7"/>
            <p:cNvSpPr/>
            <p:nvPr/>
          </p:nvSpPr>
          <p:spPr>
            <a:xfrm>
              <a:off x="7168450" y="254677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7"/>
            <p:cNvSpPr/>
            <p:nvPr/>
          </p:nvSpPr>
          <p:spPr>
            <a:xfrm>
              <a:off x="7168450" y="265520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7"/>
            <p:cNvSpPr/>
            <p:nvPr/>
          </p:nvSpPr>
          <p:spPr>
            <a:xfrm>
              <a:off x="7168450" y="269515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7"/>
            <p:cNvSpPr/>
            <p:nvPr/>
          </p:nvSpPr>
          <p:spPr>
            <a:xfrm>
              <a:off x="7168450" y="276932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7"/>
            <p:cNvSpPr/>
            <p:nvPr/>
          </p:nvSpPr>
          <p:spPr>
            <a:xfrm>
              <a:off x="7168450" y="2904575"/>
              <a:ext cx="57650" cy="10275"/>
            </a:xfrm>
            <a:custGeom>
              <a:avLst/>
              <a:gdLst/>
              <a:ahLst/>
              <a:cxnLst/>
              <a:rect l="l" t="t" r="r" b="b"/>
              <a:pathLst>
                <a:path w="2306" h="411"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7"/>
            <p:cNvSpPr/>
            <p:nvPr/>
          </p:nvSpPr>
          <p:spPr>
            <a:xfrm>
              <a:off x="7168450" y="355222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7"/>
            <p:cNvSpPr/>
            <p:nvPr/>
          </p:nvSpPr>
          <p:spPr>
            <a:xfrm>
              <a:off x="7168450" y="3660075"/>
              <a:ext cx="57650" cy="10875"/>
            </a:xfrm>
            <a:custGeom>
              <a:avLst/>
              <a:gdLst/>
              <a:ahLst/>
              <a:cxnLst/>
              <a:rect l="l" t="t" r="r" b="b"/>
              <a:pathLst>
                <a:path w="2306" h="435" extrusionOk="0">
                  <a:moveTo>
                    <a:pt x="0" y="1"/>
                  </a:moveTo>
                  <a:lnTo>
                    <a:pt x="0" y="434"/>
                  </a:lnTo>
                  <a:lnTo>
                    <a:pt x="2306" y="434"/>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7"/>
            <p:cNvSpPr/>
            <p:nvPr/>
          </p:nvSpPr>
          <p:spPr>
            <a:xfrm>
              <a:off x="7168450" y="370060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7"/>
            <p:cNvSpPr/>
            <p:nvPr/>
          </p:nvSpPr>
          <p:spPr>
            <a:xfrm>
              <a:off x="7168450" y="37747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7"/>
            <p:cNvSpPr/>
            <p:nvPr/>
          </p:nvSpPr>
          <p:spPr>
            <a:xfrm>
              <a:off x="7168450" y="3909450"/>
              <a:ext cx="57650" cy="10875"/>
            </a:xfrm>
            <a:custGeom>
              <a:avLst/>
              <a:gdLst/>
              <a:ahLst/>
              <a:cxnLst/>
              <a:rect l="l" t="t" r="r" b="b"/>
              <a:pathLst>
                <a:path w="2306" h="435"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7"/>
            <p:cNvSpPr/>
            <p:nvPr/>
          </p:nvSpPr>
          <p:spPr>
            <a:xfrm>
              <a:off x="7168450" y="2944500"/>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7"/>
            <p:cNvSpPr/>
            <p:nvPr/>
          </p:nvSpPr>
          <p:spPr>
            <a:xfrm>
              <a:off x="7168450" y="30597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7"/>
            <p:cNvSpPr/>
            <p:nvPr/>
          </p:nvSpPr>
          <p:spPr>
            <a:xfrm>
              <a:off x="7168450" y="3099725"/>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7"/>
            <p:cNvSpPr/>
            <p:nvPr/>
          </p:nvSpPr>
          <p:spPr>
            <a:xfrm>
              <a:off x="7168450" y="3208150"/>
              <a:ext cx="57650" cy="10275"/>
            </a:xfrm>
            <a:custGeom>
              <a:avLst/>
              <a:gdLst/>
              <a:ahLst/>
              <a:cxnLst/>
              <a:rect l="l" t="t" r="r" b="b"/>
              <a:pathLst>
                <a:path w="2306" h="411"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7"/>
            <p:cNvSpPr/>
            <p:nvPr/>
          </p:nvSpPr>
          <p:spPr>
            <a:xfrm>
              <a:off x="7168450" y="32754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7"/>
            <p:cNvSpPr/>
            <p:nvPr/>
          </p:nvSpPr>
          <p:spPr>
            <a:xfrm>
              <a:off x="7168450" y="3356500"/>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7"/>
            <p:cNvSpPr/>
            <p:nvPr/>
          </p:nvSpPr>
          <p:spPr>
            <a:xfrm>
              <a:off x="7168450" y="339645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7"/>
            <p:cNvSpPr/>
            <p:nvPr/>
          </p:nvSpPr>
          <p:spPr>
            <a:xfrm>
              <a:off x="7168450" y="3436400"/>
              <a:ext cx="57650" cy="10850"/>
            </a:xfrm>
            <a:custGeom>
              <a:avLst/>
              <a:gdLst/>
              <a:ahLst/>
              <a:cxnLst/>
              <a:rect l="l" t="t" r="r" b="b"/>
              <a:pathLst>
                <a:path w="2306" h="434"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7"/>
            <p:cNvSpPr/>
            <p:nvPr/>
          </p:nvSpPr>
          <p:spPr>
            <a:xfrm>
              <a:off x="7014375" y="2466325"/>
              <a:ext cx="57650" cy="10850"/>
            </a:xfrm>
            <a:custGeom>
              <a:avLst/>
              <a:gdLst/>
              <a:ahLst/>
              <a:cxnLst/>
              <a:rect l="l" t="t" r="r" b="b"/>
              <a:pathLst>
                <a:path w="2306" h="434"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7"/>
            <p:cNvSpPr/>
            <p:nvPr/>
          </p:nvSpPr>
          <p:spPr>
            <a:xfrm>
              <a:off x="7014375" y="2506825"/>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7"/>
            <p:cNvSpPr/>
            <p:nvPr/>
          </p:nvSpPr>
          <p:spPr>
            <a:xfrm>
              <a:off x="7014375" y="2614675"/>
              <a:ext cx="57650" cy="10875"/>
            </a:xfrm>
            <a:custGeom>
              <a:avLst/>
              <a:gdLst/>
              <a:ahLst/>
              <a:cxnLst/>
              <a:rect l="l" t="t" r="r" b="b"/>
              <a:pathLst>
                <a:path w="2306" h="435" extrusionOk="0">
                  <a:moveTo>
                    <a:pt x="1" y="1"/>
                  </a:moveTo>
                  <a:lnTo>
                    <a:pt x="1" y="435"/>
                  </a:lnTo>
                  <a:lnTo>
                    <a:pt x="2306" y="435"/>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7"/>
            <p:cNvSpPr/>
            <p:nvPr/>
          </p:nvSpPr>
          <p:spPr>
            <a:xfrm>
              <a:off x="7014375" y="26552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7"/>
            <p:cNvSpPr/>
            <p:nvPr/>
          </p:nvSpPr>
          <p:spPr>
            <a:xfrm>
              <a:off x="7014375" y="2729375"/>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7"/>
            <p:cNvSpPr/>
            <p:nvPr/>
          </p:nvSpPr>
          <p:spPr>
            <a:xfrm>
              <a:off x="7014375" y="2769325"/>
              <a:ext cx="57650" cy="10300"/>
            </a:xfrm>
            <a:custGeom>
              <a:avLst/>
              <a:gdLst/>
              <a:ahLst/>
              <a:cxnLst/>
              <a:rect l="l" t="t" r="r" b="b"/>
              <a:pathLst>
                <a:path w="2306" h="412" extrusionOk="0">
                  <a:moveTo>
                    <a:pt x="1" y="1"/>
                  </a:moveTo>
                  <a:lnTo>
                    <a:pt x="1"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7"/>
            <p:cNvSpPr/>
            <p:nvPr/>
          </p:nvSpPr>
          <p:spPr>
            <a:xfrm>
              <a:off x="7014375" y="2866325"/>
              <a:ext cx="57650" cy="10875"/>
            </a:xfrm>
            <a:custGeom>
              <a:avLst/>
              <a:gdLst/>
              <a:ahLst/>
              <a:cxnLst/>
              <a:rect l="l" t="t" r="r" b="b"/>
              <a:pathLst>
                <a:path w="2306" h="435" extrusionOk="0">
                  <a:moveTo>
                    <a:pt x="1" y="1"/>
                  </a:moveTo>
                  <a:lnTo>
                    <a:pt x="1" y="434"/>
                  </a:lnTo>
                  <a:lnTo>
                    <a:pt x="2306" y="434"/>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7"/>
            <p:cNvSpPr/>
            <p:nvPr/>
          </p:nvSpPr>
          <p:spPr>
            <a:xfrm>
              <a:off x="7014375" y="29816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7"/>
            <p:cNvSpPr/>
            <p:nvPr/>
          </p:nvSpPr>
          <p:spPr>
            <a:xfrm>
              <a:off x="7014375" y="3021550"/>
              <a:ext cx="57650" cy="10850"/>
            </a:xfrm>
            <a:custGeom>
              <a:avLst/>
              <a:gdLst/>
              <a:ahLst/>
              <a:cxnLst/>
              <a:rect l="l" t="t" r="r" b="b"/>
              <a:pathLst>
                <a:path w="2306" h="434"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7"/>
            <p:cNvSpPr/>
            <p:nvPr/>
          </p:nvSpPr>
          <p:spPr>
            <a:xfrm>
              <a:off x="7014375" y="3129975"/>
              <a:ext cx="57650" cy="10275"/>
            </a:xfrm>
            <a:custGeom>
              <a:avLst/>
              <a:gdLst/>
              <a:ahLst/>
              <a:cxnLst/>
              <a:rect l="l" t="t" r="r" b="b"/>
              <a:pathLst>
                <a:path w="2306" h="411"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7"/>
            <p:cNvSpPr/>
            <p:nvPr/>
          </p:nvSpPr>
          <p:spPr>
            <a:xfrm>
              <a:off x="7014375" y="31973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7"/>
            <p:cNvSpPr/>
            <p:nvPr/>
          </p:nvSpPr>
          <p:spPr>
            <a:xfrm>
              <a:off x="7014375" y="3278325"/>
              <a:ext cx="57650" cy="10300"/>
            </a:xfrm>
            <a:custGeom>
              <a:avLst/>
              <a:gdLst/>
              <a:ahLst/>
              <a:cxnLst/>
              <a:rect l="l" t="t" r="r" b="b"/>
              <a:pathLst>
                <a:path w="2306" h="412" extrusionOk="0">
                  <a:moveTo>
                    <a:pt x="1" y="1"/>
                  </a:moveTo>
                  <a:lnTo>
                    <a:pt x="1"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7"/>
            <p:cNvSpPr/>
            <p:nvPr/>
          </p:nvSpPr>
          <p:spPr>
            <a:xfrm>
              <a:off x="7014375" y="3318275"/>
              <a:ext cx="57650" cy="10875"/>
            </a:xfrm>
            <a:custGeom>
              <a:avLst/>
              <a:gdLst/>
              <a:ahLst/>
              <a:cxnLst/>
              <a:rect l="l" t="t" r="r" b="b"/>
              <a:pathLst>
                <a:path w="2306" h="435"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7"/>
            <p:cNvSpPr/>
            <p:nvPr/>
          </p:nvSpPr>
          <p:spPr>
            <a:xfrm>
              <a:off x="7014375" y="3453500"/>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17"/>
          <p:cNvGrpSpPr/>
          <p:nvPr/>
        </p:nvGrpSpPr>
        <p:grpSpPr>
          <a:xfrm>
            <a:off x="7496088" y="-191459"/>
            <a:ext cx="1724500" cy="1739884"/>
            <a:chOff x="7419988" y="36816"/>
            <a:chExt cx="1724500" cy="1739884"/>
          </a:xfrm>
        </p:grpSpPr>
        <p:sp>
          <p:nvSpPr>
            <p:cNvPr id="1933" name="Google Shape;1933;p17"/>
            <p:cNvSpPr/>
            <p:nvPr/>
          </p:nvSpPr>
          <p:spPr>
            <a:xfrm>
              <a:off x="7518988" y="135525"/>
              <a:ext cx="1526475" cy="1527050"/>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4" name="Google Shape;1934;p17"/>
            <p:cNvGrpSpPr/>
            <p:nvPr/>
          </p:nvGrpSpPr>
          <p:grpSpPr>
            <a:xfrm>
              <a:off x="8757588" y="924150"/>
              <a:ext cx="386900" cy="852550"/>
              <a:chOff x="9927800" y="2054375"/>
              <a:chExt cx="386900" cy="852550"/>
            </a:xfrm>
          </p:grpSpPr>
          <p:sp>
            <p:nvSpPr>
              <p:cNvPr id="1935" name="Google Shape;1935;p17"/>
              <p:cNvSpPr/>
              <p:nvPr/>
            </p:nvSpPr>
            <p:spPr>
              <a:xfrm>
                <a:off x="10309550" y="2054375"/>
                <a:ext cx="5150" cy="2875"/>
              </a:xfrm>
              <a:custGeom>
                <a:avLst/>
                <a:gdLst/>
                <a:ahLst/>
                <a:cxnLst/>
                <a:rect l="l" t="t" r="r" b="b"/>
                <a:pathLst>
                  <a:path w="206" h="115" extrusionOk="0">
                    <a:moveTo>
                      <a:pt x="160" y="46"/>
                    </a:moveTo>
                    <a:lnTo>
                      <a:pt x="160" y="91"/>
                    </a:lnTo>
                    <a:lnTo>
                      <a:pt x="23" y="91"/>
                    </a:lnTo>
                    <a:lnTo>
                      <a:pt x="23" y="46"/>
                    </a:lnTo>
                    <a:close/>
                    <a:moveTo>
                      <a:pt x="0" y="0"/>
                    </a:moveTo>
                    <a:lnTo>
                      <a:pt x="0" y="114"/>
                    </a:lnTo>
                    <a:lnTo>
                      <a:pt x="206" y="114"/>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7"/>
              <p:cNvSpPr/>
              <p:nvPr/>
            </p:nvSpPr>
            <p:spPr>
              <a:xfrm>
                <a:off x="10309550" y="2195875"/>
                <a:ext cx="5150" cy="5750"/>
              </a:xfrm>
              <a:custGeom>
                <a:avLst/>
                <a:gdLst/>
                <a:ahLst/>
                <a:cxnLst/>
                <a:rect l="l" t="t" r="r" b="b"/>
                <a:pathLst>
                  <a:path w="206" h="230" extrusionOk="0">
                    <a:moveTo>
                      <a:pt x="160" y="47"/>
                    </a:moveTo>
                    <a:lnTo>
                      <a:pt x="160" y="183"/>
                    </a:lnTo>
                    <a:lnTo>
                      <a:pt x="23" y="183"/>
                    </a:lnTo>
                    <a:lnTo>
                      <a:pt x="23" y="47"/>
                    </a:lnTo>
                    <a:close/>
                    <a:moveTo>
                      <a:pt x="0" y="1"/>
                    </a:moveTo>
                    <a:lnTo>
                      <a:pt x="0" y="229"/>
                    </a:lnTo>
                    <a:lnTo>
                      <a:pt x="206" y="229"/>
                    </a:lnTo>
                    <a:lnTo>
                      <a:pt x="20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7"/>
              <p:cNvSpPr/>
              <p:nvPr/>
            </p:nvSpPr>
            <p:spPr>
              <a:xfrm>
                <a:off x="10309550" y="2336825"/>
                <a:ext cx="5150" cy="5725"/>
              </a:xfrm>
              <a:custGeom>
                <a:avLst/>
                <a:gdLst/>
                <a:ahLst/>
                <a:cxnLst/>
                <a:rect l="l" t="t" r="r" b="b"/>
                <a:pathLst>
                  <a:path w="206" h="229" extrusionOk="0">
                    <a:moveTo>
                      <a:pt x="0" y="1"/>
                    </a:moveTo>
                    <a:lnTo>
                      <a:pt x="0" y="229"/>
                    </a:lnTo>
                    <a:lnTo>
                      <a:pt x="206" y="229"/>
                    </a:lnTo>
                    <a:lnTo>
                      <a:pt x="20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7"/>
              <p:cNvSpPr/>
              <p:nvPr/>
            </p:nvSpPr>
            <p:spPr>
              <a:xfrm>
                <a:off x="10309550" y="2477775"/>
                <a:ext cx="5150" cy="3450"/>
              </a:xfrm>
              <a:custGeom>
                <a:avLst/>
                <a:gdLst/>
                <a:ahLst/>
                <a:cxnLst/>
                <a:rect l="l" t="t" r="r" b="b"/>
                <a:pathLst>
                  <a:path w="206" h="138" extrusionOk="0">
                    <a:moveTo>
                      <a:pt x="160" y="23"/>
                    </a:moveTo>
                    <a:lnTo>
                      <a:pt x="160" y="115"/>
                    </a:lnTo>
                    <a:lnTo>
                      <a:pt x="23" y="115"/>
                    </a:lnTo>
                    <a:lnTo>
                      <a:pt x="23" y="23"/>
                    </a:lnTo>
                    <a:close/>
                    <a:moveTo>
                      <a:pt x="0" y="1"/>
                    </a:moveTo>
                    <a:lnTo>
                      <a:pt x="0" y="137"/>
                    </a:lnTo>
                    <a:lnTo>
                      <a:pt x="206" y="137"/>
                    </a:lnTo>
                    <a:lnTo>
                      <a:pt x="20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7"/>
              <p:cNvSpPr/>
              <p:nvPr/>
            </p:nvSpPr>
            <p:spPr>
              <a:xfrm>
                <a:off x="10309550" y="2759675"/>
                <a:ext cx="5150" cy="6300"/>
              </a:xfrm>
              <a:custGeom>
                <a:avLst/>
                <a:gdLst/>
                <a:ahLst/>
                <a:cxnLst/>
                <a:rect l="l" t="t" r="r" b="b"/>
                <a:pathLst>
                  <a:path w="206" h="252" extrusionOk="0">
                    <a:moveTo>
                      <a:pt x="0" y="0"/>
                    </a:moveTo>
                    <a:lnTo>
                      <a:pt x="0" y="251"/>
                    </a:lnTo>
                    <a:lnTo>
                      <a:pt x="206" y="251"/>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7"/>
              <p:cNvSpPr/>
              <p:nvPr/>
            </p:nvSpPr>
            <p:spPr>
              <a:xfrm>
                <a:off x="10309550" y="2900625"/>
                <a:ext cx="5150" cy="6300"/>
              </a:xfrm>
              <a:custGeom>
                <a:avLst/>
                <a:gdLst/>
                <a:ahLst/>
                <a:cxnLst/>
                <a:rect l="l" t="t" r="r" b="b"/>
                <a:pathLst>
                  <a:path w="206" h="252" extrusionOk="0">
                    <a:moveTo>
                      <a:pt x="160" y="46"/>
                    </a:moveTo>
                    <a:lnTo>
                      <a:pt x="160" y="205"/>
                    </a:lnTo>
                    <a:lnTo>
                      <a:pt x="23" y="205"/>
                    </a:lnTo>
                    <a:lnTo>
                      <a:pt x="23" y="46"/>
                    </a:lnTo>
                    <a:close/>
                    <a:moveTo>
                      <a:pt x="0" y="0"/>
                    </a:moveTo>
                    <a:lnTo>
                      <a:pt x="0" y="251"/>
                    </a:lnTo>
                    <a:lnTo>
                      <a:pt x="206" y="251"/>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7"/>
              <p:cNvSpPr/>
              <p:nvPr/>
            </p:nvSpPr>
            <p:spPr>
              <a:xfrm>
                <a:off x="10309550" y="2618725"/>
                <a:ext cx="5150" cy="6300"/>
              </a:xfrm>
              <a:custGeom>
                <a:avLst/>
                <a:gdLst/>
                <a:ahLst/>
                <a:cxnLst/>
                <a:rect l="l" t="t" r="r" b="b"/>
                <a:pathLst>
                  <a:path w="206" h="252" extrusionOk="0">
                    <a:moveTo>
                      <a:pt x="160" y="46"/>
                    </a:moveTo>
                    <a:lnTo>
                      <a:pt x="160" y="206"/>
                    </a:lnTo>
                    <a:lnTo>
                      <a:pt x="23" y="206"/>
                    </a:lnTo>
                    <a:lnTo>
                      <a:pt x="23" y="46"/>
                    </a:lnTo>
                    <a:close/>
                    <a:moveTo>
                      <a:pt x="0" y="0"/>
                    </a:moveTo>
                    <a:lnTo>
                      <a:pt x="0" y="251"/>
                    </a:lnTo>
                    <a:lnTo>
                      <a:pt x="206" y="251"/>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7"/>
              <p:cNvSpPr/>
              <p:nvPr/>
            </p:nvSpPr>
            <p:spPr>
              <a:xfrm>
                <a:off x="10183425" y="2054375"/>
                <a:ext cx="5175" cy="2875"/>
              </a:xfrm>
              <a:custGeom>
                <a:avLst/>
                <a:gdLst/>
                <a:ahLst/>
                <a:cxnLst/>
                <a:rect l="l" t="t" r="r" b="b"/>
                <a:pathLst>
                  <a:path w="207" h="115" extrusionOk="0">
                    <a:moveTo>
                      <a:pt x="183" y="46"/>
                    </a:moveTo>
                    <a:lnTo>
                      <a:pt x="183" y="91"/>
                    </a:lnTo>
                    <a:lnTo>
                      <a:pt x="24" y="91"/>
                    </a:lnTo>
                    <a:lnTo>
                      <a:pt x="24" y="46"/>
                    </a:lnTo>
                    <a:close/>
                    <a:moveTo>
                      <a:pt x="1" y="0"/>
                    </a:moveTo>
                    <a:lnTo>
                      <a:pt x="1" y="114"/>
                    </a:lnTo>
                    <a:lnTo>
                      <a:pt x="206" y="114"/>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7"/>
              <p:cNvSpPr/>
              <p:nvPr/>
            </p:nvSpPr>
            <p:spPr>
              <a:xfrm>
                <a:off x="10183425" y="2195875"/>
                <a:ext cx="5175" cy="5750"/>
              </a:xfrm>
              <a:custGeom>
                <a:avLst/>
                <a:gdLst/>
                <a:ahLst/>
                <a:cxnLst/>
                <a:rect l="l" t="t" r="r" b="b"/>
                <a:pathLst>
                  <a:path w="207" h="230" extrusionOk="0">
                    <a:moveTo>
                      <a:pt x="161" y="47"/>
                    </a:moveTo>
                    <a:lnTo>
                      <a:pt x="161" y="183"/>
                    </a:lnTo>
                    <a:lnTo>
                      <a:pt x="46" y="183"/>
                    </a:lnTo>
                    <a:lnTo>
                      <a:pt x="46" y="47"/>
                    </a:lnTo>
                    <a:close/>
                    <a:moveTo>
                      <a:pt x="1" y="1"/>
                    </a:moveTo>
                    <a:lnTo>
                      <a:pt x="1" y="229"/>
                    </a:lnTo>
                    <a:lnTo>
                      <a:pt x="206" y="229"/>
                    </a:lnTo>
                    <a:lnTo>
                      <a:pt x="20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7"/>
              <p:cNvSpPr/>
              <p:nvPr/>
            </p:nvSpPr>
            <p:spPr>
              <a:xfrm>
                <a:off x="10183425" y="2336825"/>
                <a:ext cx="5175" cy="5725"/>
              </a:xfrm>
              <a:custGeom>
                <a:avLst/>
                <a:gdLst/>
                <a:ahLst/>
                <a:cxnLst/>
                <a:rect l="l" t="t" r="r" b="b"/>
                <a:pathLst>
                  <a:path w="207" h="229" extrusionOk="0">
                    <a:moveTo>
                      <a:pt x="1" y="1"/>
                    </a:moveTo>
                    <a:lnTo>
                      <a:pt x="1" y="229"/>
                    </a:lnTo>
                    <a:lnTo>
                      <a:pt x="206" y="229"/>
                    </a:lnTo>
                    <a:lnTo>
                      <a:pt x="20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7"/>
              <p:cNvSpPr/>
              <p:nvPr/>
            </p:nvSpPr>
            <p:spPr>
              <a:xfrm>
                <a:off x="10183425" y="2477775"/>
                <a:ext cx="5175" cy="3450"/>
              </a:xfrm>
              <a:custGeom>
                <a:avLst/>
                <a:gdLst/>
                <a:ahLst/>
                <a:cxnLst/>
                <a:rect l="l" t="t" r="r" b="b"/>
                <a:pathLst>
                  <a:path w="207" h="138" extrusionOk="0">
                    <a:moveTo>
                      <a:pt x="183" y="23"/>
                    </a:moveTo>
                    <a:lnTo>
                      <a:pt x="183" y="115"/>
                    </a:lnTo>
                    <a:lnTo>
                      <a:pt x="46" y="115"/>
                    </a:lnTo>
                    <a:lnTo>
                      <a:pt x="46" y="23"/>
                    </a:lnTo>
                    <a:close/>
                    <a:moveTo>
                      <a:pt x="1" y="1"/>
                    </a:moveTo>
                    <a:lnTo>
                      <a:pt x="1" y="137"/>
                    </a:lnTo>
                    <a:lnTo>
                      <a:pt x="206" y="137"/>
                    </a:lnTo>
                    <a:lnTo>
                      <a:pt x="20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7"/>
              <p:cNvSpPr/>
              <p:nvPr/>
            </p:nvSpPr>
            <p:spPr>
              <a:xfrm>
                <a:off x="10183425" y="2759675"/>
                <a:ext cx="5175" cy="6300"/>
              </a:xfrm>
              <a:custGeom>
                <a:avLst/>
                <a:gdLst/>
                <a:ahLst/>
                <a:cxnLst/>
                <a:rect l="l" t="t" r="r" b="b"/>
                <a:pathLst>
                  <a:path w="207" h="252" extrusionOk="0">
                    <a:moveTo>
                      <a:pt x="1" y="0"/>
                    </a:moveTo>
                    <a:lnTo>
                      <a:pt x="1" y="251"/>
                    </a:lnTo>
                    <a:lnTo>
                      <a:pt x="206" y="251"/>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7"/>
              <p:cNvSpPr/>
              <p:nvPr/>
            </p:nvSpPr>
            <p:spPr>
              <a:xfrm>
                <a:off x="10183425" y="2900625"/>
                <a:ext cx="5175" cy="6300"/>
              </a:xfrm>
              <a:custGeom>
                <a:avLst/>
                <a:gdLst/>
                <a:ahLst/>
                <a:cxnLst/>
                <a:rect l="l" t="t" r="r" b="b"/>
                <a:pathLst>
                  <a:path w="207" h="252" extrusionOk="0">
                    <a:moveTo>
                      <a:pt x="161" y="46"/>
                    </a:moveTo>
                    <a:lnTo>
                      <a:pt x="161" y="205"/>
                    </a:lnTo>
                    <a:lnTo>
                      <a:pt x="46" y="205"/>
                    </a:lnTo>
                    <a:lnTo>
                      <a:pt x="46" y="46"/>
                    </a:lnTo>
                    <a:close/>
                    <a:moveTo>
                      <a:pt x="1" y="0"/>
                    </a:moveTo>
                    <a:lnTo>
                      <a:pt x="1" y="251"/>
                    </a:lnTo>
                    <a:lnTo>
                      <a:pt x="206" y="251"/>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7"/>
              <p:cNvSpPr/>
              <p:nvPr/>
            </p:nvSpPr>
            <p:spPr>
              <a:xfrm>
                <a:off x="10183425" y="2618725"/>
                <a:ext cx="5175" cy="6300"/>
              </a:xfrm>
              <a:custGeom>
                <a:avLst/>
                <a:gdLst/>
                <a:ahLst/>
                <a:cxnLst/>
                <a:rect l="l" t="t" r="r" b="b"/>
                <a:pathLst>
                  <a:path w="207" h="252" extrusionOk="0">
                    <a:moveTo>
                      <a:pt x="161" y="46"/>
                    </a:moveTo>
                    <a:lnTo>
                      <a:pt x="161" y="206"/>
                    </a:lnTo>
                    <a:lnTo>
                      <a:pt x="46" y="206"/>
                    </a:lnTo>
                    <a:lnTo>
                      <a:pt x="46" y="46"/>
                    </a:lnTo>
                    <a:close/>
                    <a:moveTo>
                      <a:pt x="1" y="0"/>
                    </a:moveTo>
                    <a:lnTo>
                      <a:pt x="1" y="251"/>
                    </a:lnTo>
                    <a:lnTo>
                      <a:pt x="206" y="251"/>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7"/>
              <p:cNvSpPr/>
              <p:nvPr/>
            </p:nvSpPr>
            <p:spPr>
              <a:xfrm>
                <a:off x="10053900" y="2054375"/>
                <a:ext cx="5150" cy="2875"/>
              </a:xfrm>
              <a:custGeom>
                <a:avLst/>
                <a:gdLst/>
                <a:ahLst/>
                <a:cxnLst/>
                <a:rect l="l" t="t" r="r" b="b"/>
                <a:pathLst>
                  <a:path w="206" h="115" extrusionOk="0">
                    <a:moveTo>
                      <a:pt x="183" y="46"/>
                    </a:moveTo>
                    <a:lnTo>
                      <a:pt x="183" y="91"/>
                    </a:lnTo>
                    <a:lnTo>
                      <a:pt x="23" y="91"/>
                    </a:lnTo>
                    <a:lnTo>
                      <a:pt x="23" y="46"/>
                    </a:lnTo>
                    <a:close/>
                    <a:moveTo>
                      <a:pt x="0" y="0"/>
                    </a:moveTo>
                    <a:lnTo>
                      <a:pt x="0" y="114"/>
                    </a:lnTo>
                    <a:lnTo>
                      <a:pt x="206" y="114"/>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7"/>
              <p:cNvSpPr/>
              <p:nvPr/>
            </p:nvSpPr>
            <p:spPr>
              <a:xfrm>
                <a:off x="10053900" y="2195875"/>
                <a:ext cx="5150" cy="5750"/>
              </a:xfrm>
              <a:custGeom>
                <a:avLst/>
                <a:gdLst/>
                <a:ahLst/>
                <a:cxnLst/>
                <a:rect l="l" t="t" r="r" b="b"/>
                <a:pathLst>
                  <a:path w="206" h="230" extrusionOk="0">
                    <a:moveTo>
                      <a:pt x="160" y="47"/>
                    </a:moveTo>
                    <a:lnTo>
                      <a:pt x="160" y="183"/>
                    </a:lnTo>
                    <a:lnTo>
                      <a:pt x="46" y="183"/>
                    </a:lnTo>
                    <a:lnTo>
                      <a:pt x="46" y="47"/>
                    </a:lnTo>
                    <a:close/>
                    <a:moveTo>
                      <a:pt x="0" y="1"/>
                    </a:moveTo>
                    <a:lnTo>
                      <a:pt x="0" y="229"/>
                    </a:lnTo>
                    <a:lnTo>
                      <a:pt x="206" y="229"/>
                    </a:lnTo>
                    <a:lnTo>
                      <a:pt x="20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7"/>
              <p:cNvSpPr/>
              <p:nvPr/>
            </p:nvSpPr>
            <p:spPr>
              <a:xfrm>
                <a:off x="10053900" y="2336825"/>
                <a:ext cx="5150" cy="5725"/>
              </a:xfrm>
              <a:custGeom>
                <a:avLst/>
                <a:gdLst/>
                <a:ahLst/>
                <a:cxnLst/>
                <a:rect l="l" t="t" r="r" b="b"/>
                <a:pathLst>
                  <a:path w="206" h="229" extrusionOk="0">
                    <a:moveTo>
                      <a:pt x="0" y="1"/>
                    </a:moveTo>
                    <a:lnTo>
                      <a:pt x="0" y="229"/>
                    </a:lnTo>
                    <a:lnTo>
                      <a:pt x="206" y="229"/>
                    </a:lnTo>
                    <a:lnTo>
                      <a:pt x="20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7"/>
              <p:cNvSpPr/>
              <p:nvPr/>
            </p:nvSpPr>
            <p:spPr>
              <a:xfrm>
                <a:off x="10053900" y="2477775"/>
                <a:ext cx="5150" cy="3450"/>
              </a:xfrm>
              <a:custGeom>
                <a:avLst/>
                <a:gdLst/>
                <a:ahLst/>
                <a:cxnLst/>
                <a:rect l="l" t="t" r="r" b="b"/>
                <a:pathLst>
                  <a:path w="206" h="138" extrusionOk="0">
                    <a:moveTo>
                      <a:pt x="160" y="23"/>
                    </a:moveTo>
                    <a:lnTo>
                      <a:pt x="160" y="115"/>
                    </a:lnTo>
                    <a:lnTo>
                      <a:pt x="23" y="115"/>
                    </a:lnTo>
                    <a:lnTo>
                      <a:pt x="23" y="23"/>
                    </a:lnTo>
                    <a:close/>
                    <a:moveTo>
                      <a:pt x="0" y="1"/>
                    </a:moveTo>
                    <a:lnTo>
                      <a:pt x="0" y="137"/>
                    </a:lnTo>
                    <a:lnTo>
                      <a:pt x="206" y="137"/>
                    </a:lnTo>
                    <a:lnTo>
                      <a:pt x="20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7"/>
              <p:cNvSpPr/>
              <p:nvPr/>
            </p:nvSpPr>
            <p:spPr>
              <a:xfrm>
                <a:off x="10053900" y="2759675"/>
                <a:ext cx="5150" cy="6300"/>
              </a:xfrm>
              <a:custGeom>
                <a:avLst/>
                <a:gdLst/>
                <a:ahLst/>
                <a:cxnLst/>
                <a:rect l="l" t="t" r="r" b="b"/>
                <a:pathLst>
                  <a:path w="206" h="252" extrusionOk="0">
                    <a:moveTo>
                      <a:pt x="0" y="0"/>
                    </a:moveTo>
                    <a:lnTo>
                      <a:pt x="0" y="251"/>
                    </a:lnTo>
                    <a:lnTo>
                      <a:pt x="206" y="251"/>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7"/>
              <p:cNvSpPr/>
              <p:nvPr/>
            </p:nvSpPr>
            <p:spPr>
              <a:xfrm>
                <a:off x="10053900" y="2900625"/>
                <a:ext cx="5150" cy="6300"/>
              </a:xfrm>
              <a:custGeom>
                <a:avLst/>
                <a:gdLst/>
                <a:ahLst/>
                <a:cxnLst/>
                <a:rect l="l" t="t" r="r" b="b"/>
                <a:pathLst>
                  <a:path w="206" h="252" extrusionOk="0">
                    <a:moveTo>
                      <a:pt x="160" y="46"/>
                    </a:moveTo>
                    <a:lnTo>
                      <a:pt x="160" y="205"/>
                    </a:lnTo>
                    <a:lnTo>
                      <a:pt x="46" y="205"/>
                    </a:lnTo>
                    <a:lnTo>
                      <a:pt x="46" y="46"/>
                    </a:lnTo>
                    <a:close/>
                    <a:moveTo>
                      <a:pt x="0" y="0"/>
                    </a:moveTo>
                    <a:lnTo>
                      <a:pt x="0" y="251"/>
                    </a:lnTo>
                    <a:lnTo>
                      <a:pt x="206" y="251"/>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7"/>
              <p:cNvSpPr/>
              <p:nvPr/>
            </p:nvSpPr>
            <p:spPr>
              <a:xfrm>
                <a:off x="10053900" y="2618725"/>
                <a:ext cx="5150" cy="6300"/>
              </a:xfrm>
              <a:custGeom>
                <a:avLst/>
                <a:gdLst/>
                <a:ahLst/>
                <a:cxnLst/>
                <a:rect l="l" t="t" r="r" b="b"/>
                <a:pathLst>
                  <a:path w="206" h="252" extrusionOk="0">
                    <a:moveTo>
                      <a:pt x="160" y="46"/>
                    </a:moveTo>
                    <a:lnTo>
                      <a:pt x="160" y="206"/>
                    </a:lnTo>
                    <a:lnTo>
                      <a:pt x="46" y="206"/>
                    </a:lnTo>
                    <a:lnTo>
                      <a:pt x="46" y="46"/>
                    </a:lnTo>
                    <a:close/>
                    <a:moveTo>
                      <a:pt x="0" y="0"/>
                    </a:moveTo>
                    <a:lnTo>
                      <a:pt x="0" y="251"/>
                    </a:lnTo>
                    <a:lnTo>
                      <a:pt x="206" y="251"/>
                    </a:lnTo>
                    <a:lnTo>
                      <a:pt x="20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7"/>
              <p:cNvSpPr/>
              <p:nvPr/>
            </p:nvSpPr>
            <p:spPr>
              <a:xfrm>
                <a:off x="9927800" y="2054375"/>
                <a:ext cx="5150" cy="2875"/>
              </a:xfrm>
              <a:custGeom>
                <a:avLst/>
                <a:gdLst/>
                <a:ahLst/>
                <a:cxnLst/>
                <a:rect l="l" t="t" r="r" b="b"/>
                <a:pathLst>
                  <a:path w="206" h="115" extrusionOk="0">
                    <a:moveTo>
                      <a:pt x="183" y="46"/>
                    </a:moveTo>
                    <a:lnTo>
                      <a:pt x="183" y="91"/>
                    </a:lnTo>
                    <a:lnTo>
                      <a:pt x="46" y="91"/>
                    </a:lnTo>
                    <a:lnTo>
                      <a:pt x="46" y="46"/>
                    </a:lnTo>
                    <a:close/>
                    <a:moveTo>
                      <a:pt x="0" y="0"/>
                    </a:moveTo>
                    <a:lnTo>
                      <a:pt x="0" y="114"/>
                    </a:lnTo>
                    <a:lnTo>
                      <a:pt x="205" y="114"/>
                    </a:lnTo>
                    <a:lnTo>
                      <a:pt x="20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7"/>
              <p:cNvSpPr/>
              <p:nvPr/>
            </p:nvSpPr>
            <p:spPr>
              <a:xfrm>
                <a:off x="9927800" y="2195875"/>
                <a:ext cx="5150" cy="5750"/>
              </a:xfrm>
              <a:custGeom>
                <a:avLst/>
                <a:gdLst/>
                <a:ahLst/>
                <a:cxnLst/>
                <a:rect l="l" t="t" r="r" b="b"/>
                <a:pathLst>
                  <a:path w="206" h="230" extrusionOk="0">
                    <a:moveTo>
                      <a:pt x="160" y="47"/>
                    </a:moveTo>
                    <a:lnTo>
                      <a:pt x="160" y="183"/>
                    </a:lnTo>
                    <a:lnTo>
                      <a:pt x="46" y="183"/>
                    </a:lnTo>
                    <a:lnTo>
                      <a:pt x="46" y="47"/>
                    </a:lnTo>
                    <a:close/>
                    <a:moveTo>
                      <a:pt x="0" y="1"/>
                    </a:moveTo>
                    <a:lnTo>
                      <a:pt x="0" y="229"/>
                    </a:lnTo>
                    <a:lnTo>
                      <a:pt x="205" y="229"/>
                    </a:lnTo>
                    <a:lnTo>
                      <a:pt x="205"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7"/>
              <p:cNvSpPr/>
              <p:nvPr/>
            </p:nvSpPr>
            <p:spPr>
              <a:xfrm>
                <a:off x="9927800" y="2336825"/>
                <a:ext cx="5150" cy="5725"/>
              </a:xfrm>
              <a:custGeom>
                <a:avLst/>
                <a:gdLst/>
                <a:ahLst/>
                <a:cxnLst/>
                <a:rect l="l" t="t" r="r" b="b"/>
                <a:pathLst>
                  <a:path w="206" h="229" extrusionOk="0">
                    <a:moveTo>
                      <a:pt x="0" y="1"/>
                    </a:moveTo>
                    <a:lnTo>
                      <a:pt x="0" y="229"/>
                    </a:lnTo>
                    <a:lnTo>
                      <a:pt x="205" y="229"/>
                    </a:lnTo>
                    <a:lnTo>
                      <a:pt x="205"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7"/>
              <p:cNvSpPr/>
              <p:nvPr/>
            </p:nvSpPr>
            <p:spPr>
              <a:xfrm>
                <a:off x="9927800" y="2477775"/>
                <a:ext cx="5150" cy="3450"/>
              </a:xfrm>
              <a:custGeom>
                <a:avLst/>
                <a:gdLst/>
                <a:ahLst/>
                <a:cxnLst/>
                <a:rect l="l" t="t" r="r" b="b"/>
                <a:pathLst>
                  <a:path w="206" h="138" extrusionOk="0">
                    <a:moveTo>
                      <a:pt x="183" y="23"/>
                    </a:moveTo>
                    <a:lnTo>
                      <a:pt x="183" y="115"/>
                    </a:lnTo>
                    <a:lnTo>
                      <a:pt x="46" y="115"/>
                    </a:lnTo>
                    <a:lnTo>
                      <a:pt x="46" y="23"/>
                    </a:lnTo>
                    <a:close/>
                    <a:moveTo>
                      <a:pt x="0" y="1"/>
                    </a:moveTo>
                    <a:lnTo>
                      <a:pt x="0" y="137"/>
                    </a:lnTo>
                    <a:lnTo>
                      <a:pt x="205" y="137"/>
                    </a:lnTo>
                    <a:lnTo>
                      <a:pt x="205"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7"/>
              <p:cNvSpPr/>
              <p:nvPr/>
            </p:nvSpPr>
            <p:spPr>
              <a:xfrm>
                <a:off x="9927800" y="2759675"/>
                <a:ext cx="5150" cy="6300"/>
              </a:xfrm>
              <a:custGeom>
                <a:avLst/>
                <a:gdLst/>
                <a:ahLst/>
                <a:cxnLst/>
                <a:rect l="l" t="t" r="r" b="b"/>
                <a:pathLst>
                  <a:path w="206" h="252" extrusionOk="0">
                    <a:moveTo>
                      <a:pt x="0" y="0"/>
                    </a:moveTo>
                    <a:lnTo>
                      <a:pt x="0" y="251"/>
                    </a:lnTo>
                    <a:lnTo>
                      <a:pt x="205" y="251"/>
                    </a:lnTo>
                    <a:lnTo>
                      <a:pt x="20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7"/>
              <p:cNvSpPr/>
              <p:nvPr/>
            </p:nvSpPr>
            <p:spPr>
              <a:xfrm>
                <a:off x="9927800" y="2900625"/>
                <a:ext cx="5150" cy="6300"/>
              </a:xfrm>
              <a:custGeom>
                <a:avLst/>
                <a:gdLst/>
                <a:ahLst/>
                <a:cxnLst/>
                <a:rect l="l" t="t" r="r" b="b"/>
                <a:pathLst>
                  <a:path w="206" h="252" extrusionOk="0">
                    <a:moveTo>
                      <a:pt x="160" y="46"/>
                    </a:moveTo>
                    <a:lnTo>
                      <a:pt x="160" y="205"/>
                    </a:lnTo>
                    <a:lnTo>
                      <a:pt x="46" y="205"/>
                    </a:lnTo>
                    <a:lnTo>
                      <a:pt x="46" y="46"/>
                    </a:lnTo>
                    <a:close/>
                    <a:moveTo>
                      <a:pt x="0" y="0"/>
                    </a:moveTo>
                    <a:lnTo>
                      <a:pt x="0" y="251"/>
                    </a:lnTo>
                    <a:lnTo>
                      <a:pt x="205" y="251"/>
                    </a:lnTo>
                    <a:lnTo>
                      <a:pt x="20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7"/>
              <p:cNvSpPr/>
              <p:nvPr/>
            </p:nvSpPr>
            <p:spPr>
              <a:xfrm>
                <a:off x="9927800" y="2618725"/>
                <a:ext cx="5150" cy="6300"/>
              </a:xfrm>
              <a:custGeom>
                <a:avLst/>
                <a:gdLst/>
                <a:ahLst/>
                <a:cxnLst/>
                <a:rect l="l" t="t" r="r" b="b"/>
                <a:pathLst>
                  <a:path w="206" h="252" extrusionOk="0">
                    <a:moveTo>
                      <a:pt x="160" y="46"/>
                    </a:moveTo>
                    <a:lnTo>
                      <a:pt x="160" y="206"/>
                    </a:lnTo>
                    <a:lnTo>
                      <a:pt x="46" y="206"/>
                    </a:lnTo>
                    <a:lnTo>
                      <a:pt x="46" y="46"/>
                    </a:lnTo>
                    <a:close/>
                    <a:moveTo>
                      <a:pt x="0" y="0"/>
                    </a:moveTo>
                    <a:lnTo>
                      <a:pt x="0" y="251"/>
                    </a:lnTo>
                    <a:lnTo>
                      <a:pt x="205" y="251"/>
                    </a:lnTo>
                    <a:lnTo>
                      <a:pt x="20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17"/>
            <p:cNvSpPr/>
            <p:nvPr/>
          </p:nvSpPr>
          <p:spPr>
            <a:xfrm>
              <a:off x="7419988" y="36816"/>
              <a:ext cx="1724500" cy="1724475"/>
            </a:xfrm>
            <a:custGeom>
              <a:avLst/>
              <a:gdLst/>
              <a:ahLst/>
              <a:cxnLst/>
              <a:rect l="l" t="t" r="r" b="b"/>
              <a:pathLst>
                <a:path w="68980" h="68979" fill="none" extrusionOk="0">
                  <a:moveTo>
                    <a:pt x="1" y="68978"/>
                  </a:moveTo>
                  <a:lnTo>
                    <a:pt x="68979" y="0"/>
                  </a:lnTo>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964" name="Google Shape;1964;p17"/>
          <p:cNvGrpSpPr/>
          <p:nvPr/>
        </p:nvGrpSpPr>
        <p:grpSpPr>
          <a:xfrm>
            <a:off x="203375" y="3643113"/>
            <a:ext cx="2870775" cy="1500388"/>
            <a:chOff x="380450" y="3097413"/>
            <a:chExt cx="2870775" cy="1500388"/>
          </a:xfrm>
        </p:grpSpPr>
        <p:grpSp>
          <p:nvGrpSpPr>
            <p:cNvPr id="1965" name="Google Shape;1965;p17"/>
            <p:cNvGrpSpPr/>
            <p:nvPr/>
          </p:nvGrpSpPr>
          <p:grpSpPr>
            <a:xfrm flipH="1">
              <a:off x="1003325" y="3435363"/>
              <a:ext cx="2247900" cy="1162438"/>
              <a:chOff x="6722300" y="92425"/>
              <a:chExt cx="2247900" cy="1162438"/>
            </a:xfrm>
          </p:grpSpPr>
          <p:sp>
            <p:nvSpPr>
              <p:cNvPr id="1966" name="Google Shape;1966;p17"/>
              <p:cNvSpPr/>
              <p:nvPr/>
            </p:nvSpPr>
            <p:spPr>
              <a:xfrm>
                <a:off x="7710875" y="1033700"/>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7"/>
              <p:cNvSpPr/>
              <p:nvPr/>
            </p:nvSpPr>
            <p:spPr>
              <a:xfrm>
                <a:off x="6813525" y="9242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7"/>
              <p:cNvSpPr/>
              <p:nvPr/>
            </p:nvSpPr>
            <p:spPr>
              <a:xfrm>
                <a:off x="7782100" y="15757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7"/>
              <p:cNvSpPr/>
              <p:nvPr/>
            </p:nvSpPr>
            <p:spPr>
              <a:xfrm>
                <a:off x="7408100" y="75945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7"/>
              <p:cNvSpPr/>
              <p:nvPr/>
            </p:nvSpPr>
            <p:spPr>
              <a:xfrm>
                <a:off x="8331550" y="53522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7"/>
              <p:cNvSpPr/>
              <p:nvPr/>
            </p:nvSpPr>
            <p:spPr>
              <a:xfrm>
                <a:off x="8931800" y="69530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7"/>
              <p:cNvSpPr/>
              <p:nvPr/>
            </p:nvSpPr>
            <p:spPr>
              <a:xfrm>
                <a:off x="6722300" y="1000163"/>
                <a:ext cx="254700" cy="254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3" name="Google Shape;1973;p17"/>
            <p:cNvSpPr/>
            <p:nvPr/>
          </p:nvSpPr>
          <p:spPr>
            <a:xfrm flipH="1">
              <a:off x="380450" y="3576550"/>
              <a:ext cx="254700" cy="254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7"/>
            <p:cNvSpPr/>
            <p:nvPr/>
          </p:nvSpPr>
          <p:spPr>
            <a:xfrm flipH="1">
              <a:off x="1802425" y="3097413"/>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5" name="Google Shape;1975;p17"/>
          <p:cNvSpPr txBox="1">
            <a:spLocks noGrp="1"/>
          </p:cNvSpPr>
          <p:nvPr>
            <p:ph type="title"/>
          </p:nvPr>
        </p:nvSpPr>
        <p:spPr>
          <a:xfrm>
            <a:off x="2452300" y="2153438"/>
            <a:ext cx="4239300" cy="1136400"/>
          </a:xfrm>
          <a:prstGeom prst="rect">
            <a:avLst/>
          </a:prstGeom>
        </p:spPr>
        <p:txBody>
          <a:bodyPr spcFirstLastPara="1" wrap="square" lIns="0" tIns="0" rIns="0" bIns="0" anchor="ctr" anchorCtr="0">
            <a:noAutofit/>
          </a:bodyPr>
          <a:lstStyle>
            <a:lvl1pPr lvl="0"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976" name="Google Shape;1976;p17"/>
          <p:cNvSpPr txBox="1">
            <a:spLocks noGrp="1"/>
          </p:cNvSpPr>
          <p:nvPr>
            <p:ph type="subTitle" idx="1"/>
          </p:nvPr>
        </p:nvSpPr>
        <p:spPr>
          <a:xfrm>
            <a:off x="3249150" y="3289850"/>
            <a:ext cx="2645700" cy="525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77" name="Google Shape;1977;p17"/>
          <p:cNvSpPr txBox="1">
            <a:spLocks noGrp="1"/>
          </p:cNvSpPr>
          <p:nvPr>
            <p:ph type="title" idx="2" hasCustomPrompt="1"/>
          </p:nvPr>
        </p:nvSpPr>
        <p:spPr>
          <a:xfrm>
            <a:off x="2452300" y="1327763"/>
            <a:ext cx="4239300" cy="825600"/>
          </a:xfrm>
          <a:prstGeom prst="rect">
            <a:avLst/>
          </a:prstGeom>
        </p:spPr>
        <p:txBody>
          <a:bodyPr spcFirstLastPara="1" wrap="square" lIns="0" tIns="0" rIns="0" bIns="0" anchor="ctr" anchorCtr="0">
            <a:noAutofit/>
          </a:bodyPr>
          <a:lstStyle>
            <a:lvl1pPr lvl="0" rtl="0">
              <a:spcBef>
                <a:spcPts val="0"/>
              </a:spcBef>
              <a:spcAft>
                <a:spcPts val="0"/>
              </a:spcAft>
              <a:buSzPts val="7200"/>
              <a:buNone/>
              <a:defRPr sz="7200">
                <a:solidFill>
                  <a:schemeClr val="dk1"/>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12">
    <p:spTree>
      <p:nvGrpSpPr>
        <p:cNvPr id="1" name="Shape 2922"/>
        <p:cNvGrpSpPr/>
        <p:nvPr/>
      </p:nvGrpSpPr>
      <p:grpSpPr>
        <a:xfrm>
          <a:off x="0" y="0"/>
          <a:ext cx="0" cy="0"/>
          <a:chOff x="0" y="0"/>
          <a:chExt cx="0" cy="0"/>
        </a:xfrm>
      </p:grpSpPr>
      <p:grpSp>
        <p:nvGrpSpPr>
          <p:cNvPr id="2923" name="Google Shape;2923;p26"/>
          <p:cNvGrpSpPr/>
          <p:nvPr/>
        </p:nvGrpSpPr>
        <p:grpSpPr>
          <a:xfrm rot="10800000">
            <a:off x="-1043488" y="2202143"/>
            <a:ext cx="11856973" cy="3949123"/>
            <a:chOff x="-1895475" y="2684875"/>
            <a:chExt cx="9813750" cy="3268600"/>
          </a:xfrm>
        </p:grpSpPr>
        <p:sp>
          <p:nvSpPr>
            <p:cNvPr id="2924" name="Google Shape;2924;p26"/>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6"/>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6"/>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6"/>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6"/>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6"/>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6"/>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6"/>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6"/>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6"/>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6"/>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6"/>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6"/>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6"/>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6"/>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6"/>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6"/>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6"/>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6"/>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6"/>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6"/>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6"/>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6"/>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6"/>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6"/>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6"/>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6"/>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6"/>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6"/>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6"/>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6"/>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6"/>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6"/>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6"/>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26"/>
          <p:cNvGrpSpPr/>
          <p:nvPr/>
        </p:nvGrpSpPr>
        <p:grpSpPr>
          <a:xfrm>
            <a:off x="5098325" y="300775"/>
            <a:ext cx="3325675" cy="12000"/>
            <a:chOff x="4016850" y="529025"/>
            <a:chExt cx="3325675" cy="12000"/>
          </a:xfrm>
        </p:grpSpPr>
        <p:sp>
          <p:nvSpPr>
            <p:cNvPr id="2959" name="Google Shape;2959;p26"/>
            <p:cNvSpPr/>
            <p:nvPr/>
          </p:nvSpPr>
          <p:spPr>
            <a:xfrm>
              <a:off x="5954700" y="529025"/>
              <a:ext cx="1387825" cy="12000"/>
            </a:xfrm>
            <a:custGeom>
              <a:avLst/>
              <a:gdLst/>
              <a:ahLst/>
              <a:cxnLst/>
              <a:rect l="l" t="t" r="r" b="b"/>
              <a:pathLst>
                <a:path w="55513" h="480" extrusionOk="0">
                  <a:moveTo>
                    <a:pt x="1" y="1"/>
                  </a:moveTo>
                  <a:lnTo>
                    <a:pt x="1" y="480"/>
                  </a:lnTo>
                  <a:lnTo>
                    <a:pt x="55512" y="480"/>
                  </a:lnTo>
                  <a:lnTo>
                    <a:pt x="55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6"/>
            <p:cNvSpPr/>
            <p:nvPr/>
          </p:nvSpPr>
          <p:spPr>
            <a:xfrm>
              <a:off x="5239700" y="529025"/>
              <a:ext cx="457675" cy="12000"/>
            </a:xfrm>
            <a:custGeom>
              <a:avLst/>
              <a:gdLst/>
              <a:ahLst/>
              <a:cxnLst/>
              <a:rect l="l" t="t" r="r" b="b"/>
              <a:pathLst>
                <a:path w="18307" h="480" extrusionOk="0">
                  <a:moveTo>
                    <a:pt x="1" y="1"/>
                  </a:moveTo>
                  <a:lnTo>
                    <a:pt x="1" y="480"/>
                  </a:lnTo>
                  <a:lnTo>
                    <a:pt x="18307" y="480"/>
                  </a:lnTo>
                  <a:lnTo>
                    <a:pt x="1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6"/>
            <p:cNvSpPr/>
            <p:nvPr/>
          </p:nvSpPr>
          <p:spPr>
            <a:xfrm>
              <a:off x="4016850" y="529025"/>
              <a:ext cx="135825" cy="12000"/>
            </a:xfrm>
            <a:custGeom>
              <a:avLst/>
              <a:gdLst/>
              <a:ahLst/>
              <a:cxnLst/>
              <a:rect l="l" t="t" r="r" b="b"/>
              <a:pathLst>
                <a:path w="5433" h="480" extrusionOk="0">
                  <a:moveTo>
                    <a:pt x="0" y="1"/>
                  </a:moveTo>
                  <a:lnTo>
                    <a:pt x="0" y="480"/>
                  </a:lnTo>
                  <a:lnTo>
                    <a:pt x="5433" y="480"/>
                  </a:lnTo>
                  <a:lnTo>
                    <a:pt x="5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26"/>
          <p:cNvGrpSpPr/>
          <p:nvPr/>
        </p:nvGrpSpPr>
        <p:grpSpPr>
          <a:xfrm>
            <a:off x="130100" y="181009"/>
            <a:ext cx="8839635" cy="4858789"/>
            <a:chOff x="3723896" y="3186300"/>
            <a:chExt cx="3393204" cy="1865107"/>
          </a:xfrm>
        </p:grpSpPr>
        <p:sp>
          <p:nvSpPr>
            <p:cNvPr id="2963" name="Google Shape;2963;p26"/>
            <p:cNvSpPr/>
            <p:nvPr/>
          </p:nvSpPr>
          <p:spPr>
            <a:xfrm>
              <a:off x="7049599" y="4656771"/>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6"/>
            <p:cNvSpPr/>
            <p:nvPr/>
          </p:nvSpPr>
          <p:spPr>
            <a:xfrm>
              <a:off x="5097670" y="5019360"/>
              <a:ext cx="25725" cy="21700"/>
            </a:xfrm>
            <a:custGeom>
              <a:avLst/>
              <a:gdLst/>
              <a:ahLst/>
              <a:cxnLst/>
              <a:rect l="l" t="t" r="r" b="b"/>
              <a:pathLst>
                <a:path w="1029" h="868" extrusionOk="0">
                  <a:moveTo>
                    <a:pt x="526" y="0"/>
                  </a:moveTo>
                  <a:lnTo>
                    <a:pt x="252" y="434"/>
                  </a:lnTo>
                  <a:lnTo>
                    <a:pt x="1" y="868"/>
                  </a:lnTo>
                  <a:lnTo>
                    <a:pt x="1028" y="868"/>
                  </a:lnTo>
                  <a:lnTo>
                    <a:pt x="777" y="434"/>
                  </a:lnTo>
                  <a:lnTo>
                    <a:pt x="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6"/>
            <p:cNvSpPr/>
            <p:nvPr/>
          </p:nvSpPr>
          <p:spPr>
            <a:xfrm>
              <a:off x="3924710" y="4864914"/>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6"/>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6"/>
            <p:cNvSpPr/>
            <p:nvPr/>
          </p:nvSpPr>
          <p:spPr>
            <a:xfrm>
              <a:off x="5697022" y="349710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6"/>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6"/>
            <p:cNvSpPr/>
            <p:nvPr/>
          </p:nvSpPr>
          <p:spPr>
            <a:xfrm>
              <a:off x="6542459" y="5026856"/>
              <a:ext cx="28575" cy="24550"/>
            </a:xfrm>
            <a:custGeom>
              <a:avLst/>
              <a:gdLst/>
              <a:ahLst/>
              <a:cxnLst/>
              <a:rect l="l" t="t" r="r" b="b"/>
              <a:pathLst>
                <a:path w="1143" h="982" extrusionOk="0">
                  <a:moveTo>
                    <a:pt x="571" y="137"/>
                  </a:moveTo>
                  <a:lnTo>
                    <a:pt x="1028" y="913"/>
                  </a:lnTo>
                  <a:lnTo>
                    <a:pt x="138" y="913"/>
                  </a:lnTo>
                  <a:lnTo>
                    <a:pt x="571" y="137"/>
                  </a:lnTo>
                  <a:close/>
                  <a:moveTo>
                    <a:pt x="571" y="0"/>
                  </a:moveTo>
                  <a:lnTo>
                    <a:pt x="1" y="982"/>
                  </a:lnTo>
                  <a:lnTo>
                    <a:pt x="1142" y="982"/>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6"/>
            <p:cNvSpPr/>
            <p:nvPr/>
          </p:nvSpPr>
          <p:spPr>
            <a:xfrm>
              <a:off x="4648153" y="3732080"/>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6"/>
            <p:cNvSpPr/>
            <p:nvPr/>
          </p:nvSpPr>
          <p:spPr>
            <a:xfrm>
              <a:off x="4802803" y="3186300"/>
              <a:ext cx="25700" cy="21725"/>
            </a:xfrm>
            <a:custGeom>
              <a:avLst/>
              <a:gdLst/>
              <a:ahLst/>
              <a:cxnLst/>
              <a:rect l="l" t="t" r="r" b="b"/>
              <a:pathLst>
                <a:path w="1028" h="869" extrusionOk="0">
                  <a:moveTo>
                    <a:pt x="526" y="1"/>
                  </a:moveTo>
                  <a:lnTo>
                    <a:pt x="252" y="435"/>
                  </a:lnTo>
                  <a:lnTo>
                    <a:pt x="1" y="868"/>
                  </a:lnTo>
                  <a:lnTo>
                    <a:pt x="1028" y="868"/>
                  </a:lnTo>
                  <a:lnTo>
                    <a:pt x="777" y="435"/>
                  </a:lnTo>
                  <a:lnTo>
                    <a:pt x="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12_1">
    <p:spTree>
      <p:nvGrpSpPr>
        <p:cNvPr id="1" name="Shape 2972"/>
        <p:cNvGrpSpPr/>
        <p:nvPr/>
      </p:nvGrpSpPr>
      <p:grpSpPr>
        <a:xfrm>
          <a:off x="0" y="0"/>
          <a:ext cx="0" cy="0"/>
          <a:chOff x="0" y="0"/>
          <a:chExt cx="0" cy="0"/>
        </a:xfrm>
      </p:grpSpPr>
      <p:grpSp>
        <p:nvGrpSpPr>
          <p:cNvPr id="2973" name="Google Shape;2973;p27"/>
          <p:cNvGrpSpPr/>
          <p:nvPr/>
        </p:nvGrpSpPr>
        <p:grpSpPr>
          <a:xfrm rot="10800000" flipH="1">
            <a:off x="-1780963" y="-19484"/>
            <a:ext cx="11856973" cy="3949123"/>
            <a:chOff x="-1895475" y="2684875"/>
            <a:chExt cx="9813750" cy="3268600"/>
          </a:xfrm>
        </p:grpSpPr>
        <p:sp>
          <p:nvSpPr>
            <p:cNvPr id="2974" name="Google Shape;2974;p27"/>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7"/>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7"/>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7"/>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7"/>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7"/>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7"/>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7"/>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7"/>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7"/>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7"/>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7"/>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7"/>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7"/>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7"/>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7"/>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7"/>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7"/>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7"/>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7"/>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7"/>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7"/>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7"/>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7"/>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7"/>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7"/>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7"/>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7"/>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7"/>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7"/>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7"/>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7"/>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7"/>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7"/>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 name="Google Shape;3008;p27"/>
          <p:cNvGrpSpPr/>
          <p:nvPr/>
        </p:nvGrpSpPr>
        <p:grpSpPr>
          <a:xfrm flipH="1">
            <a:off x="399205" y="155022"/>
            <a:ext cx="8576082" cy="4845464"/>
            <a:chOff x="3490760" y="3205574"/>
            <a:chExt cx="3292036" cy="1859992"/>
          </a:xfrm>
        </p:grpSpPr>
        <p:sp>
          <p:nvSpPr>
            <p:cNvPr id="3009" name="Google Shape;3009;p27"/>
            <p:cNvSpPr/>
            <p:nvPr/>
          </p:nvSpPr>
          <p:spPr>
            <a:xfrm>
              <a:off x="6757096" y="4569020"/>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27"/>
            <p:cNvSpPr/>
            <p:nvPr/>
          </p:nvSpPr>
          <p:spPr>
            <a:xfrm>
              <a:off x="5068420" y="3439843"/>
              <a:ext cx="25725" cy="21700"/>
            </a:xfrm>
            <a:custGeom>
              <a:avLst/>
              <a:gdLst/>
              <a:ahLst/>
              <a:cxnLst/>
              <a:rect l="l" t="t" r="r" b="b"/>
              <a:pathLst>
                <a:path w="1029" h="868" extrusionOk="0">
                  <a:moveTo>
                    <a:pt x="526" y="0"/>
                  </a:moveTo>
                  <a:lnTo>
                    <a:pt x="252" y="434"/>
                  </a:lnTo>
                  <a:lnTo>
                    <a:pt x="1" y="868"/>
                  </a:lnTo>
                  <a:lnTo>
                    <a:pt x="1028" y="868"/>
                  </a:lnTo>
                  <a:lnTo>
                    <a:pt x="777" y="434"/>
                  </a:lnTo>
                  <a:lnTo>
                    <a:pt x="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27"/>
            <p:cNvSpPr/>
            <p:nvPr/>
          </p:nvSpPr>
          <p:spPr>
            <a:xfrm>
              <a:off x="5621228" y="5040416"/>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7"/>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27"/>
            <p:cNvSpPr/>
            <p:nvPr/>
          </p:nvSpPr>
          <p:spPr>
            <a:xfrm>
              <a:off x="6750033" y="3263102"/>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27"/>
            <p:cNvSpPr/>
            <p:nvPr/>
          </p:nvSpPr>
          <p:spPr>
            <a:xfrm>
              <a:off x="3490760"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27"/>
            <p:cNvSpPr/>
            <p:nvPr/>
          </p:nvSpPr>
          <p:spPr>
            <a:xfrm>
              <a:off x="5460197" y="4061596"/>
              <a:ext cx="28575" cy="24550"/>
            </a:xfrm>
            <a:custGeom>
              <a:avLst/>
              <a:gdLst/>
              <a:ahLst/>
              <a:cxnLst/>
              <a:rect l="l" t="t" r="r" b="b"/>
              <a:pathLst>
                <a:path w="1143" h="982" extrusionOk="0">
                  <a:moveTo>
                    <a:pt x="571" y="137"/>
                  </a:moveTo>
                  <a:lnTo>
                    <a:pt x="1028" y="913"/>
                  </a:lnTo>
                  <a:lnTo>
                    <a:pt x="138" y="913"/>
                  </a:lnTo>
                  <a:lnTo>
                    <a:pt x="571" y="137"/>
                  </a:lnTo>
                  <a:close/>
                  <a:moveTo>
                    <a:pt x="571" y="0"/>
                  </a:moveTo>
                  <a:lnTo>
                    <a:pt x="1" y="982"/>
                  </a:lnTo>
                  <a:lnTo>
                    <a:pt x="1142" y="982"/>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27"/>
            <p:cNvSpPr/>
            <p:nvPr/>
          </p:nvSpPr>
          <p:spPr>
            <a:xfrm>
              <a:off x="4267899" y="320557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7" name="Google Shape;3017;p27"/>
          <p:cNvGrpSpPr/>
          <p:nvPr/>
        </p:nvGrpSpPr>
        <p:grpSpPr>
          <a:xfrm>
            <a:off x="719858" y="4603480"/>
            <a:ext cx="862570" cy="258597"/>
            <a:chOff x="8333950" y="1178400"/>
            <a:chExt cx="521600" cy="156375"/>
          </a:xfrm>
        </p:grpSpPr>
        <p:sp>
          <p:nvSpPr>
            <p:cNvPr id="3018" name="Google Shape;3018;p2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2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4"/>
        <p:cNvGrpSpPr/>
        <p:nvPr/>
      </p:nvGrpSpPr>
      <p:grpSpPr>
        <a:xfrm>
          <a:off x="0" y="0"/>
          <a:ext cx="0" cy="0"/>
          <a:chOff x="0" y="0"/>
          <a:chExt cx="0" cy="0"/>
        </a:xfrm>
      </p:grpSpPr>
      <p:grpSp>
        <p:nvGrpSpPr>
          <p:cNvPr id="115" name="Google Shape;115;p3"/>
          <p:cNvGrpSpPr/>
          <p:nvPr/>
        </p:nvGrpSpPr>
        <p:grpSpPr>
          <a:xfrm rot="10800000">
            <a:off x="-1043488" y="2202143"/>
            <a:ext cx="11856973" cy="3949123"/>
            <a:chOff x="-1895475" y="2684875"/>
            <a:chExt cx="9813750" cy="3268600"/>
          </a:xfrm>
        </p:grpSpPr>
        <p:sp>
          <p:nvSpPr>
            <p:cNvPr id="116" name="Google Shape;116;p3"/>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3"/>
          <p:cNvGrpSpPr/>
          <p:nvPr/>
        </p:nvGrpSpPr>
        <p:grpSpPr>
          <a:xfrm>
            <a:off x="380450" y="3097413"/>
            <a:ext cx="2870775" cy="1500388"/>
            <a:chOff x="380450" y="3097413"/>
            <a:chExt cx="2870775" cy="1500388"/>
          </a:xfrm>
        </p:grpSpPr>
        <p:grpSp>
          <p:nvGrpSpPr>
            <p:cNvPr id="151" name="Google Shape;151;p3"/>
            <p:cNvGrpSpPr/>
            <p:nvPr/>
          </p:nvGrpSpPr>
          <p:grpSpPr>
            <a:xfrm flipH="1">
              <a:off x="1003325" y="3435363"/>
              <a:ext cx="2247900" cy="1162438"/>
              <a:chOff x="6722300" y="92425"/>
              <a:chExt cx="2247900" cy="1162438"/>
            </a:xfrm>
          </p:grpSpPr>
          <p:sp>
            <p:nvSpPr>
              <p:cNvPr id="152" name="Google Shape;152;p3"/>
              <p:cNvSpPr/>
              <p:nvPr/>
            </p:nvSpPr>
            <p:spPr>
              <a:xfrm>
                <a:off x="7710875" y="1033700"/>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6813525" y="9242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7782100" y="15757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7408100" y="75945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8331550" y="53522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8931800" y="69530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6722300" y="1000163"/>
                <a:ext cx="254700" cy="254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3"/>
            <p:cNvSpPr/>
            <p:nvPr/>
          </p:nvSpPr>
          <p:spPr>
            <a:xfrm flipH="1">
              <a:off x="380450" y="3576550"/>
              <a:ext cx="254700" cy="254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flipH="1">
              <a:off x="1802425" y="3097413"/>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3"/>
          <p:cNvSpPr/>
          <p:nvPr/>
        </p:nvSpPr>
        <p:spPr>
          <a:xfrm rot="10800000" flipH="1">
            <a:off x="-686835" y="-945144"/>
            <a:ext cx="1971290" cy="1972032"/>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 name="Google Shape;162;p3"/>
          <p:cNvGrpSpPr/>
          <p:nvPr/>
        </p:nvGrpSpPr>
        <p:grpSpPr>
          <a:xfrm>
            <a:off x="719989" y="349919"/>
            <a:ext cx="1194822" cy="399922"/>
            <a:chOff x="8432675" y="2101675"/>
            <a:chExt cx="567800" cy="190050"/>
          </a:xfrm>
        </p:grpSpPr>
        <p:sp>
          <p:nvSpPr>
            <p:cNvPr id="163" name="Google Shape;163;p3"/>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3"/>
          <p:cNvGrpSpPr/>
          <p:nvPr/>
        </p:nvGrpSpPr>
        <p:grpSpPr>
          <a:xfrm>
            <a:off x="5098325" y="300775"/>
            <a:ext cx="3325675" cy="12000"/>
            <a:chOff x="4016850" y="529025"/>
            <a:chExt cx="3325675" cy="12000"/>
          </a:xfrm>
        </p:grpSpPr>
        <p:sp>
          <p:nvSpPr>
            <p:cNvPr id="308" name="Google Shape;308;p3"/>
            <p:cNvSpPr/>
            <p:nvPr/>
          </p:nvSpPr>
          <p:spPr>
            <a:xfrm>
              <a:off x="5954700" y="529025"/>
              <a:ext cx="1387825" cy="12000"/>
            </a:xfrm>
            <a:custGeom>
              <a:avLst/>
              <a:gdLst/>
              <a:ahLst/>
              <a:cxnLst/>
              <a:rect l="l" t="t" r="r" b="b"/>
              <a:pathLst>
                <a:path w="55513" h="480" extrusionOk="0">
                  <a:moveTo>
                    <a:pt x="1" y="1"/>
                  </a:moveTo>
                  <a:lnTo>
                    <a:pt x="1" y="480"/>
                  </a:lnTo>
                  <a:lnTo>
                    <a:pt x="55512" y="480"/>
                  </a:lnTo>
                  <a:lnTo>
                    <a:pt x="55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5239700" y="529025"/>
              <a:ext cx="457675" cy="12000"/>
            </a:xfrm>
            <a:custGeom>
              <a:avLst/>
              <a:gdLst/>
              <a:ahLst/>
              <a:cxnLst/>
              <a:rect l="l" t="t" r="r" b="b"/>
              <a:pathLst>
                <a:path w="18307" h="480" extrusionOk="0">
                  <a:moveTo>
                    <a:pt x="1" y="1"/>
                  </a:moveTo>
                  <a:lnTo>
                    <a:pt x="1" y="480"/>
                  </a:lnTo>
                  <a:lnTo>
                    <a:pt x="18307" y="480"/>
                  </a:lnTo>
                  <a:lnTo>
                    <a:pt x="1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4016850" y="529025"/>
              <a:ext cx="135825" cy="12000"/>
            </a:xfrm>
            <a:custGeom>
              <a:avLst/>
              <a:gdLst/>
              <a:ahLst/>
              <a:cxnLst/>
              <a:rect l="l" t="t" r="r" b="b"/>
              <a:pathLst>
                <a:path w="5433" h="480" extrusionOk="0">
                  <a:moveTo>
                    <a:pt x="0" y="1"/>
                  </a:moveTo>
                  <a:lnTo>
                    <a:pt x="0" y="480"/>
                  </a:lnTo>
                  <a:lnTo>
                    <a:pt x="5433" y="480"/>
                  </a:lnTo>
                  <a:lnTo>
                    <a:pt x="5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3"/>
          <p:cNvGrpSpPr/>
          <p:nvPr/>
        </p:nvGrpSpPr>
        <p:grpSpPr>
          <a:xfrm>
            <a:off x="130100" y="181009"/>
            <a:ext cx="8839635" cy="4858789"/>
            <a:chOff x="3723896" y="3186300"/>
            <a:chExt cx="3393204" cy="1865107"/>
          </a:xfrm>
        </p:grpSpPr>
        <p:sp>
          <p:nvSpPr>
            <p:cNvPr id="312" name="Google Shape;312;p3"/>
            <p:cNvSpPr/>
            <p:nvPr/>
          </p:nvSpPr>
          <p:spPr>
            <a:xfrm>
              <a:off x="7049599" y="4656771"/>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5097670" y="5019360"/>
              <a:ext cx="25725" cy="21700"/>
            </a:xfrm>
            <a:custGeom>
              <a:avLst/>
              <a:gdLst/>
              <a:ahLst/>
              <a:cxnLst/>
              <a:rect l="l" t="t" r="r" b="b"/>
              <a:pathLst>
                <a:path w="1029" h="868" extrusionOk="0">
                  <a:moveTo>
                    <a:pt x="526" y="0"/>
                  </a:moveTo>
                  <a:lnTo>
                    <a:pt x="252" y="434"/>
                  </a:lnTo>
                  <a:lnTo>
                    <a:pt x="1" y="868"/>
                  </a:lnTo>
                  <a:lnTo>
                    <a:pt x="1028" y="868"/>
                  </a:lnTo>
                  <a:lnTo>
                    <a:pt x="777" y="434"/>
                  </a:lnTo>
                  <a:lnTo>
                    <a:pt x="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3924710" y="4864914"/>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5697022" y="349710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6542459" y="5026856"/>
              <a:ext cx="28575" cy="24550"/>
            </a:xfrm>
            <a:custGeom>
              <a:avLst/>
              <a:gdLst/>
              <a:ahLst/>
              <a:cxnLst/>
              <a:rect l="l" t="t" r="r" b="b"/>
              <a:pathLst>
                <a:path w="1143" h="982" extrusionOk="0">
                  <a:moveTo>
                    <a:pt x="571" y="137"/>
                  </a:moveTo>
                  <a:lnTo>
                    <a:pt x="1028" y="913"/>
                  </a:lnTo>
                  <a:lnTo>
                    <a:pt x="138" y="913"/>
                  </a:lnTo>
                  <a:lnTo>
                    <a:pt x="571" y="137"/>
                  </a:lnTo>
                  <a:close/>
                  <a:moveTo>
                    <a:pt x="571" y="0"/>
                  </a:moveTo>
                  <a:lnTo>
                    <a:pt x="1" y="982"/>
                  </a:lnTo>
                  <a:lnTo>
                    <a:pt x="1142" y="982"/>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4648153" y="3732080"/>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4802803" y="3186300"/>
              <a:ext cx="25700" cy="21725"/>
            </a:xfrm>
            <a:custGeom>
              <a:avLst/>
              <a:gdLst/>
              <a:ahLst/>
              <a:cxnLst/>
              <a:rect l="l" t="t" r="r" b="b"/>
              <a:pathLst>
                <a:path w="1028" h="869" extrusionOk="0">
                  <a:moveTo>
                    <a:pt x="526" y="1"/>
                  </a:moveTo>
                  <a:lnTo>
                    <a:pt x="252" y="435"/>
                  </a:lnTo>
                  <a:lnTo>
                    <a:pt x="1" y="868"/>
                  </a:lnTo>
                  <a:lnTo>
                    <a:pt x="1028" y="868"/>
                  </a:lnTo>
                  <a:lnTo>
                    <a:pt x="777" y="435"/>
                  </a:lnTo>
                  <a:lnTo>
                    <a:pt x="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3"/>
          <p:cNvSpPr txBox="1">
            <a:spLocks noGrp="1"/>
          </p:cNvSpPr>
          <p:nvPr>
            <p:ph type="title"/>
          </p:nvPr>
        </p:nvSpPr>
        <p:spPr>
          <a:xfrm>
            <a:off x="4184700" y="2153438"/>
            <a:ext cx="4239300" cy="1136400"/>
          </a:xfrm>
          <a:prstGeom prst="rect">
            <a:avLst/>
          </a:prstGeom>
        </p:spPr>
        <p:txBody>
          <a:bodyPr spcFirstLastPara="1" wrap="square" lIns="0" tIns="0" rIns="0" bIns="0" anchor="ctr" anchorCtr="0">
            <a:noAutofit/>
          </a:bodyPr>
          <a:lstStyle>
            <a:lvl1pPr lvl="0" algn="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22" name="Google Shape;322;p3"/>
          <p:cNvSpPr txBox="1">
            <a:spLocks noGrp="1"/>
          </p:cNvSpPr>
          <p:nvPr>
            <p:ph type="subTitle" idx="1"/>
          </p:nvPr>
        </p:nvSpPr>
        <p:spPr>
          <a:xfrm>
            <a:off x="5778400" y="3289850"/>
            <a:ext cx="2645700" cy="5259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23" name="Google Shape;323;p3"/>
          <p:cNvSpPr txBox="1">
            <a:spLocks noGrp="1"/>
          </p:cNvSpPr>
          <p:nvPr>
            <p:ph type="title" idx="2" hasCustomPrompt="1"/>
          </p:nvPr>
        </p:nvSpPr>
        <p:spPr>
          <a:xfrm>
            <a:off x="4184700" y="1327763"/>
            <a:ext cx="4239300" cy="825600"/>
          </a:xfrm>
          <a:prstGeom prst="rect">
            <a:avLst/>
          </a:prstGeom>
        </p:spPr>
        <p:txBody>
          <a:bodyPr spcFirstLastPara="1" wrap="square" lIns="0" tIns="0" rIns="0" bIns="0" anchor="ctr" anchorCtr="0">
            <a:noAutofit/>
          </a:bodyPr>
          <a:lstStyle>
            <a:lvl1pPr lvl="0" algn="r" rtl="0">
              <a:spcBef>
                <a:spcPts val="0"/>
              </a:spcBef>
              <a:spcAft>
                <a:spcPts val="0"/>
              </a:spcAft>
              <a:buSzPts val="7200"/>
              <a:buNone/>
              <a:defRPr sz="7200">
                <a:solidFill>
                  <a:schemeClr val="dk1"/>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7"/>
        <p:cNvGrpSpPr/>
        <p:nvPr/>
      </p:nvGrpSpPr>
      <p:grpSpPr>
        <a:xfrm>
          <a:off x="0" y="0"/>
          <a:ext cx="0" cy="0"/>
          <a:chOff x="0" y="0"/>
          <a:chExt cx="0" cy="0"/>
        </a:xfrm>
      </p:grpSpPr>
      <p:grpSp>
        <p:nvGrpSpPr>
          <p:cNvPr id="458" name="Google Shape;458;p5"/>
          <p:cNvGrpSpPr/>
          <p:nvPr/>
        </p:nvGrpSpPr>
        <p:grpSpPr>
          <a:xfrm rot="10800000" flipH="1">
            <a:off x="-1679463" y="-597634"/>
            <a:ext cx="11856973" cy="3949123"/>
            <a:chOff x="-1895475" y="2684875"/>
            <a:chExt cx="9813750" cy="3268600"/>
          </a:xfrm>
        </p:grpSpPr>
        <p:sp>
          <p:nvSpPr>
            <p:cNvPr id="459" name="Google Shape;459;p5"/>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5"/>
          <p:cNvGrpSpPr/>
          <p:nvPr/>
        </p:nvGrpSpPr>
        <p:grpSpPr>
          <a:xfrm>
            <a:off x="8424000" y="3326100"/>
            <a:ext cx="365800" cy="1454000"/>
            <a:chOff x="6860300" y="2466325"/>
            <a:chExt cx="365800" cy="1454000"/>
          </a:xfrm>
        </p:grpSpPr>
        <p:sp>
          <p:nvSpPr>
            <p:cNvPr id="494" name="Google Shape;494;p5"/>
            <p:cNvSpPr/>
            <p:nvPr/>
          </p:nvSpPr>
          <p:spPr>
            <a:xfrm>
              <a:off x="6860300" y="34238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6860300" y="35579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6860300" y="3275475"/>
              <a:ext cx="58225" cy="10300"/>
            </a:xfrm>
            <a:custGeom>
              <a:avLst/>
              <a:gdLst/>
              <a:ahLst/>
              <a:cxnLst/>
              <a:rect l="l" t="t" r="r" b="b"/>
              <a:pathLst>
                <a:path w="2329" h="412" extrusionOk="0">
                  <a:moveTo>
                    <a:pt x="1" y="1"/>
                  </a:moveTo>
                  <a:lnTo>
                    <a:pt x="1" y="411"/>
                  </a:lnTo>
                  <a:lnTo>
                    <a:pt x="2329" y="411"/>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6860300" y="3234950"/>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6860300" y="31950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6860300" y="3086600"/>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6860300" y="3046650"/>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6860300" y="297247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6860300" y="2837225"/>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6860300" y="2797275"/>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6860300" y="3839250"/>
              <a:ext cx="58225" cy="10300"/>
            </a:xfrm>
            <a:custGeom>
              <a:avLst/>
              <a:gdLst/>
              <a:ahLst/>
              <a:cxnLst/>
              <a:rect l="l" t="t" r="r" b="b"/>
              <a:pathLst>
                <a:path w="2329" h="412" extrusionOk="0">
                  <a:moveTo>
                    <a:pt x="1" y="1"/>
                  </a:moveTo>
                  <a:lnTo>
                    <a:pt x="1" y="412"/>
                  </a:lnTo>
                  <a:lnTo>
                    <a:pt x="2329" y="412"/>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6860300" y="3798750"/>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6860300" y="3724550"/>
              <a:ext cx="58225" cy="10875"/>
            </a:xfrm>
            <a:custGeom>
              <a:avLst/>
              <a:gdLst/>
              <a:ahLst/>
              <a:cxnLst/>
              <a:rect l="l" t="t" r="r" b="b"/>
              <a:pathLst>
                <a:path w="2329" h="435" extrusionOk="0">
                  <a:moveTo>
                    <a:pt x="1" y="1"/>
                  </a:moveTo>
                  <a:lnTo>
                    <a:pt x="1" y="435"/>
                  </a:lnTo>
                  <a:lnTo>
                    <a:pt x="2329" y="435"/>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6860300" y="36846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6860300" y="3644675"/>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6860300" y="26820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6860300" y="2642075"/>
              <a:ext cx="58225" cy="10875"/>
            </a:xfrm>
            <a:custGeom>
              <a:avLst/>
              <a:gdLst/>
              <a:ahLst/>
              <a:cxnLst/>
              <a:rect l="l" t="t" r="r" b="b"/>
              <a:pathLst>
                <a:path w="2329" h="435"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6860300" y="2533650"/>
              <a:ext cx="58225" cy="10875"/>
            </a:xfrm>
            <a:custGeom>
              <a:avLst/>
              <a:gdLst/>
              <a:ahLst/>
              <a:cxnLst/>
              <a:rect l="l" t="t" r="r" b="b"/>
              <a:pathLst>
                <a:path w="2329" h="435" extrusionOk="0">
                  <a:moveTo>
                    <a:pt x="1" y="1"/>
                  </a:moveTo>
                  <a:lnTo>
                    <a:pt x="1" y="434"/>
                  </a:lnTo>
                  <a:lnTo>
                    <a:pt x="2329" y="434"/>
                  </a:lnTo>
                  <a:lnTo>
                    <a:pt x="2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6860300" y="2466325"/>
              <a:ext cx="58225" cy="10850"/>
            </a:xfrm>
            <a:custGeom>
              <a:avLst/>
              <a:gdLst/>
              <a:ahLst/>
              <a:cxnLst/>
              <a:rect l="l" t="t" r="r" b="b"/>
              <a:pathLst>
                <a:path w="2329" h="434" extrusionOk="0">
                  <a:moveTo>
                    <a:pt x="1" y="0"/>
                  </a:moveTo>
                  <a:lnTo>
                    <a:pt x="1" y="434"/>
                  </a:lnTo>
                  <a:lnTo>
                    <a:pt x="2329" y="434"/>
                  </a:lnTo>
                  <a:lnTo>
                    <a:pt x="2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7168450" y="2466325"/>
              <a:ext cx="57650" cy="10850"/>
            </a:xfrm>
            <a:custGeom>
              <a:avLst/>
              <a:gdLst/>
              <a:ahLst/>
              <a:cxnLst/>
              <a:rect l="l" t="t" r="r" b="b"/>
              <a:pathLst>
                <a:path w="2306" h="434"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7168450" y="250682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7168450" y="254677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7168450" y="265520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7168450" y="269515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7168450" y="276932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7168450" y="2904575"/>
              <a:ext cx="57650" cy="10275"/>
            </a:xfrm>
            <a:custGeom>
              <a:avLst/>
              <a:gdLst/>
              <a:ahLst/>
              <a:cxnLst/>
              <a:rect l="l" t="t" r="r" b="b"/>
              <a:pathLst>
                <a:path w="2306" h="411"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7168450" y="3552225"/>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7168450" y="3660075"/>
              <a:ext cx="57650" cy="10875"/>
            </a:xfrm>
            <a:custGeom>
              <a:avLst/>
              <a:gdLst/>
              <a:ahLst/>
              <a:cxnLst/>
              <a:rect l="l" t="t" r="r" b="b"/>
              <a:pathLst>
                <a:path w="2306" h="435" extrusionOk="0">
                  <a:moveTo>
                    <a:pt x="0" y="1"/>
                  </a:moveTo>
                  <a:lnTo>
                    <a:pt x="0" y="434"/>
                  </a:lnTo>
                  <a:lnTo>
                    <a:pt x="2306" y="434"/>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7168450" y="370060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7168450" y="37747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7168450" y="3909450"/>
              <a:ext cx="57650" cy="10875"/>
            </a:xfrm>
            <a:custGeom>
              <a:avLst/>
              <a:gdLst/>
              <a:ahLst/>
              <a:cxnLst/>
              <a:rect l="l" t="t" r="r" b="b"/>
              <a:pathLst>
                <a:path w="2306" h="435"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7168450" y="2944500"/>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7168450" y="30597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7168450" y="3099725"/>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7168450" y="3208150"/>
              <a:ext cx="57650" cy="10275"/>
            </a:xfrm>
            <a:custGeom>
              <a:avLst/>
              <a:gdLst/>
              <a:ahLst/>
              <a:cxnLst/>
              <a:rect l="l" t="t" r="r" b="b"/>
              <a:pathLst>
                <a:path w="2306" h="411"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7168450" y="3275475"/>
              <a:ext cx="57650" cy="10300"/>
            </a:xfrm>
            <a:custGeom>
              <a:avLst/>
              <a:gdLst/>
              <a:ahLst/>
              <a:cxnLst/>
              <a:rect l="l" t="t" r="r" b="b"/>
              <a:pathLst>
                <a:path w="2306" h="412" extrusionOk="0">
                  <a:moveTo>
                    <a:pt x="0" y="1"/>
                  </a:moveTo>
                  <a:lnTo>
                    <a:pt x="0"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7168450" y="3356500"/>
              <a:ext cx="57650" cy="10300"/>
            </a:xfrm>
            <a:custGeom>
              <a:avLst/>
              <a:gdLst/>
              <a:ahLst/>
              <a:cxnLst/>
              <a:rect l="l" t="t" r="r" b="b"/>
              <a:pathLst>
                <a:path w="2306" h="412" extrusionOk="0">
                  <a:moveTo>
                    <a:pt x="0" y="1"/>
                  </a:moveTo>
                  <a:lnTo>
                    <a:pt x="0"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7168450" y="3396450"/>
              <a:ext cx="57650" cy="10300"/>
            </a:xfrm>
            <a:custGeom>
              <a:avLst/>
              <a:gdLst/>
              <a:ahLst/>
              <a:cxnLst/>
              <a:rect l="l" t="t" r="r" b="b"/>
              <a:pathLst>
                <a:path w="2306" h="412" extrusionOk="0">
                  <a:moveTo>
                    <a:pt x="0" y="0"/>
                  </a:moveTo>
                  <a:lnTo>
                    <a:pt x="0"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7168450" y="3436400"/>
              <a:ext cx="57650" cy="10850"/>
            </a:xfrm>
            <a:custGeom>
              <a:avLst/>
              <a:gdLst/>
              <a:ahLst/>
              <a:cxnLst/>
              <a:rect l="l" t="t" r="r" b="b"/>
              <a:pathLst>
                <a:path w="2306" h="434" extrusionOk="0">
                  <a:moveTo>
                    <a:pt x="0" y="0"/>
                  </a:moveTo>
                  <a:lnTo>
                    <a:pt x="0"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7014375" y="2466325"/>
              <a:ext cx="57650" cy="10850"/>
            </a:xfrm>
            <a:custGeom>
              <a:avLst/>
              <a:gdLst/>
              <a:ahLst/>
              <a:cxnLst/>
              <a:rect l="l" t="t" r="r" b="b"/>
              <a:pathLst>
                <a:path w="2306" h="434"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7014375" y="2506825"/>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7014375" y="2614675"/>
              <a:ext cx="57650" cy="10875"/>
            </a:xfrm>
            <a:custGeom>
              <a:avLst/>
              <a:gdLst/>
              <a:ahLst/>
              <a:cxnLst/>
              <a:rect l="l" t="t" r="r" b="b"/>
              <a:pathLst>
                <a:path w="2306" h="435" extrusionOk="0">
                  <a:moveTo>
                    <a:pt x="1" y="1"/>
                  </a:moveTo>
                  <a:lnTo>
                    <a:pt x="1" y="435"/>
                  </a:lnTo>
                  <a:lnTo>
                    <a:pt x="2306" y="435"/>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7014375" y="26552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7014375" y="2729375"/>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7014375" y="2769325"/>
              <a:ext cx="57650" cy="10300"/>
            </a:xfrm>
            <a:custGeom>
              <a:avLst/>
              <a:gdLst/>
              <a:ahLst/>
              <a:cxnLst/>
              <a:rect l="l" t="t" r="r" b="b"/>
              <a:pathLst>
                <a:path w="2306" h="412" extrusionOk="0">
                  <a:moveTo>
                    <a:pt x="1" y="1"/>
                  </a:moveTo>
                  <a:lnTo>
                    <a:pt x="1"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7014375" y="2866325"/>
              <a:ext cx="57650" cy="10875"/>
            </a:xfrm>
            <a:custGeom>
              <a:avLst/>
              <a:gdLst/>
              <a:ahLst/>
              <a:cxnLst/>
              <a:rect l="l" t="t" r="r" b="b"/>
              <a:pathLst>
                <a:path w="2306" h="435" extrusionOk="0">
                  <a:moveTo>
                    <a:pt x="1" y="1"/>
                  </a:moveTo>
                  <a:lnTo>
                    <a:pt x="1" y="434"/>
                  </a:lnTo>
                  <a:lnTo>
                    <a:pt x="2306" y="434"/>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7014375" y="29816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7014375" y="3021550"/>
              <a:ext cx="57650" cy="10850"/>
            </a:xfrm>
            <a:custGeom>
              <a:avLst/>
              <a:gdLst/>
              <a:ahLst/>
              <a:cxnLst/>
              <a:rect l="l" t="t" r="r" b="b"/>
              <a:pathLst>
                <a:path w="2306" h="434"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7014375" y="3129975"/>
              <a:ext cx="57650" cy="10275"/>
            </a:xfrm>
            <a:custGeom>
              <a:avLst/>
              <a:gdLst/>
              <a:ahLst/>
              <a:cxnLst/>
              <a:rect l="l" t="t" r="r" b="b"/>
              <a:pathLst>
                <a:path w="2306" h="411"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7014375" y="3197300"/>
              <a:ext cx="57650" cy="10300"/>
            </a:xfrm>
            <a:custGeom>
              <a:avLst/>
              <a:gdLst/>
              <a:ahLst/>
              <a:cxnLst/>
              <a:rect l="l" t="t" r="r" b="b"/>
              <a:pathLst>
                <a:path w="2306" h="412" extrusionOk="0">
                  <a:moveTo>
                    <a:pt x="1" y="0"/>
                  </a:moveTo>
                  <a:lnTo>
                    <a:pt x="1" y="411"/>
                  </a:lnTo>
                  <a:lnTo>
                    <a:pt x="2306" y="411"/>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7014375" y="3278325"/>
              <a:ext cx="57650" cy="10300"/>
            </a:xfrm>
            <a:custGeom>
              <a:avLst/>
              <a:gdLst/>
              <a:ahLst/>
              <a:cxnLst/>
              <a:rect l="l" t="t" r="r" b="b"/>
              <a:pathLst>
                <a:path w="2306" h="412" extrusionOk="0">
                  <a:moveTo>
                    <a:pt x="1" y="1"/>
                  </a:moveTo>
                  <a:lnTo>
                    <a:pt x="1" y="411"/>
                  </a:lnTo>
                  <a:lnTo>
                    <a:pt x="2306" y="411"/>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7014375" y="3318275"/>
              <a:ext cx="57650" cy="10875"/>
            </a:xfrm>
            <a:custGeom>
              <a:avLst/>
              <a:gdLst/>
              <a:ahLst/>
              <a:cxnLst/>
              <a:rect l="l" t="t" r="r" b="b"/>
              <a:pathLst>
                <a:path w="2306" h="435" extrusionOk="0">
                  <a:moveTo>
                    <a:pt x="1" y="0"/>
                  </a:moveTo>
                  <a:lnTo>
                    <a:pt x="1" y="434"/>
                  </a:lnTo>
                  <a:lnTo>
                    <a:pt x="2306" y="434"/>
                  </a:lnTo>
                  <a:lnTo>
                    <a:pt x="2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7014375" y="3453500"/>
              <a:ext cx="57650" cy="10300"/>
            </a:xfrm>
            <a:custGeom>
              <a:avLst/>
              <a:gdLst/>
              <a:ahLst/>
              <a:cxnLst/>
              <a:rect l="l" t="t" r="r" b="b"/>
              <a:pathLst>
                <a:path w="2306" h="412" extrusionOk="0">
                  <a:moveTo>
                    <a:pt x="1" y="1"/>
                  </a:moveTo>
                  <a:lnTo>
                    <a:pt x="1" y="412"/>
                  </a:lnTo>
                  <a:lnTo>
                    <a:pt x="2306" y="412"/>
                  </a:lnTo>
                  <a:lnTo>
                    <a:pt x="2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5"/>
          <p:cNvGrpSpPr/>
          <p:nvPr/>
        </p:nvGrpSpPr>
        <p:grpSpPr>
          <a:xfrm>
            <a:off x="130100" y="231222"/>
            <a:ext cx="8839635" cy="4845464"/>
            <a:chOff x="3723896" y="3205574"/>
            <a:chExt cx="3393204" cy="1859992"/>
          </a:xfrm>
        </p:grpSpPr>
        <p:sp>
          <p:nvSpPr>
            <p:cNvPr id="548" name="Google Shape;548;p5"/>
            <p:cNvSpPr/>
            <p:nvPr/>
          </p:nvSpPr>
          <p:spPr>
            <a:xfrm>
              <a:off x="6727846" y="5037025"/>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4103159" y="4902359"/>
              <a:ext cx="25725" cy="21700"/>
            </a:xfrm>
            <a:custGeom>
              <a:avLst/>
              <a:gdLst/>
              <a:ahLst/>
              <a:cxnLst/>
              <a:rect l="l" t="t" r="r" b="b"/>
              <a:pathLst>
                <a:path w="1029" h="868" extrusionOk="0">
                  <a:moveTo>
                    <a:pt x="526" y="0"/>
                  </a:moveTo>
                  <a:lnTo>
                    <a:pt x="252" y="434"/>
                  </a:lnTo>
                  <a:lnTo>
                    <a:pt x="1" y="868"/>
                  </a:lnTo>
                  <a:lnTo>
                    <a:pt x="1028" y="868"/>
                  </a:lnTo>
                  <a:lnTo>
                    <a:pt x="777" y="434"/>
                  </a:lnTo>
                  <a:lnTo>
                    <a:pt x="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5621228" y="5040416"/>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6750033" y="3263102"/>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4267899" y="320557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 name="Google Shape;555;p5"/>
          <p:cNvSpPr txBox="1">
            <a:spLocks noGrp="1"/>
          </p:cNvSpPr>
          <p:nvPr>
            <p:ph type="title"/>
          </p:nvPr>
        </p:nvSpPr>
        <p:spPr>
          <a:xfrm>
            <a:off x="720000" y="418525"/>
            <a:ext cx="7704000" cy="5727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56" name="Google Shape;556;p5"/>
          <p:cNvSpPr txBox="1">
            <a:spLocks noGrp="1"/>
          </p:cNvSpPr>
          <p:nvPr>
            <p:ph type="subTitle" idx="1"/>
          </p:nvPr>
        </p:nvSpPr>
        <p:spPr>
          <a:xfrm>
            <a:off x="1354425" y="2944700"/>
            <a:ext cx="2518500" cy="402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aleway"/>
              <a:buNone/>
              <a:defRPr sz="2000" b="1">
                <a:solidFill>
                  <a:schemeClr val="dk1"/>
                </a:solidFill>
                <a:latin typeface="Rubik"/>
                <a:ea typeface="Rubik"/>
                <a:cs typeface="Rubik"/>
                <a:sym typeface="Rubik"/>
              </a:defRPr>
            </a:lvl1pPr>
            <a:lvl2pPr lvl="1"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9pPr>
          </a:lstStyle>
          <a:p>
            <a:endParaRPr/>
          </a:p>
        </p:txBody>
      </p:sp>
      <p:sp>
        <p:nvSpPr>
          <p:cNvPr id="557" name="Google Shape;557;p5"/>
          <p:cNvSpPr txBox="1">
            <a:spLocks noGrp="1"/>
          </p:cNvSpPr>
          <p:nvPr>
            <p:ph type="subTitle" idx="2"/>
          </p:nvPr>
        </p:nvSpPr>
        <p:spPr>
          <a:xfrm>
            <a:off x="1354425" y="3347600"/>
            <a:ext cx="2518500" cy="82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58" name="Google Shape;558;p5"/>
          <p:cNvSpPr txBox="1">
            <a:spLocks noGrp="1"/>
          </p:cNvSpPr>
          <p:nvPr>
            <p:ph type="subTitle" idx="3"/>
          </p:nvPr>
        </p:nvSpPr>
        <p:spPr>
          <a:xfrm>
            <a:off x="5271100" y="2944700"/>
            <a:ext cx="2518500" cy="402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000"/>
              <a:buFont typeface="Raleway"/>
              <a:buNone/>
              <a:defRPr sz="2000" b="1">
                <a:solidFill>
                  <a:schemeClr val="dk1"/>
                </a:solidFill>
                <a:latin typeface="Rubik"/>
                <a:ea typeface="Rubik"/>
                <a:cs typeface="Rubik"/>
                <a:sym typeface="Rubik"/>
              </a:defRPr>
            </a:lvl1pPr>
            <a:lvl2pPr lvl="1"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000"/>
              <a:buFont typeface="Raleway"/>
              <a:buNone/>
              <a:defRPr sz="2000" b="1">
                <a:solidFill>
                  <a:schemeClr val="dk1"/>
                </a:solidFill>
                <a:latin typeface="Raleway"/>
                <a:ea typeface="Raleway"/>
                <a:cs typeface="Raleway"/>
                <a:sym typeface="Raleway"/>
              </a:defRPr>
            </a:lvl9pPr>
          </a:lstStyle>
          <a:p>
            <a:endParaRPr/>
          </a:p>
        </p:txBody>
      </p:sp>
      <p:sp>
        <p:nvSpPr>
          <p:cNvPr id="559" name="Google Shape;559;p5"/>
          <p:cNvSpPr txBox="1">
            <a:spLocks noGrp="1"/>
          </p:cNvSpPr>
          <p:nvPr>
            <p:ph type="subTitle" idx="4"/>
          </p:nvPr>
        </p:nvSpPr>
        <p:spPr>
          <a:xfrm>
            <a:off x="5271100" y="3347600"/>
            <a:ext cx="2518500" cy="829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0"/>
        <p:cNvGrpSpPr/>
        <p:nvPr/>
      </p:nvGrpSpPr>
      <p:grpSpPr>
        <a:xfrm>
          <a:off x="0" y="0"/>
          <a:ext cx="0" cy="0"/>
          <a:chOff x="0" y="0"/>
          <a:chExt cx="0" cy="0"/>
        </a:xfrm>
      </p:grpSpPr>
      <p:grpSp>
        <p:nvGrpSpPr>
          <p:cNvPr id="561" name="Google Shape;561;p6"/>
          <p:cNvGrpSpPr/>
          <p:nvPr/>
        </p:nvGrpSpPr>
        <p:grpSpPr>
          <a:xfrm rot="10800000">
            <a:off x="-1043488" y="-142022"/>
            <a:ext cx="11856973" cy="3949123"/>
            <a:chOff x="-1895475" y="2684875"/>
            <a:chExt cx="9813750" cy="3268600"/>
          </a:xfrm>
        </p:grpSpPr>
        <p:sp>
          <p:nvSpPr>
            <p:cNvPr id="562" name="Google Shape;562;p6"/>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6"/>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6"/>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6"/>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6"/>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6"/>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6"/>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6"/>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6"/>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6"/>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6"/>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6"/>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6"/>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6"/>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6"/>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6"/>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6"/>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6"/>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6"/>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6"/>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6"/>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6"/>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6"/>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6"/>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6"/>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6"/>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6"/>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6"/>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6"/>
          <p:cNvGrpSpPr/>
          <p:nvPr/>
        </p:nvGrpSpPr>
        <p:grpSpPr>
          <a:xfrm>
            <a:off x="130100" y="231222"/>
            <a:ext cx="8839635" cy="4845464"/>
            <a:chOff x="3723896" y="3205574"/>
            <a:chExt cx="3393204" cy="1859992"/>
          </a:xfrm>
        </p:grpSpPr>
        <p:sp>
          <p:nvSpPr>
            <p:cNvPr id="597" name="Google Shape;597;p6"/>
            <p:cNvSpPr/>
            <p:nvPr/>
          </p:nvSpPr>
          <p:spPr>
            <a:xfrm>
              <a:off x="7049599" y="4978524"/>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
            <p:cNvSpPr/>
            <p:nvPr/>
          </p:nvSpPr>
          <p:spPr>
            <a:xfrm>
              <a:off x="5621228" y="5040416"/>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6"/>
            <p:cNvSpPr/>
            <p:nvPr/>
          </p:nvSpPr>
          <p:spPr>
            <a:xfrm>
              <a:off x="5638521" y="3233851"/>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6"/>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
            <p:cNvSpPr/>
            <p:nvPr/>
          </p:nvSpPr>
          <p:spPr>
            <a:xfrm>
              <a:off x="4238648" y="320557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6"/>
            <p:cNvSpPr/>
            <p:nvPr/>
          </p:nvSpPr>
          <p:spPr>
            <a:xfrm>
              <a:off x="4276298" y="4999819"/>
              <a:ext cx="25700" cy="21725"/>
            </a:xfrm>
            <a:custGeom>
              <a:avLst/>
              <a:gdLst/>
              <a:ahLst/>
              <a:cxnLst/>
              <a:rect l="l" t="t" r="r" b="b"/>
              <a:pathLst>
                <a:path w="1028" h="869" extrusionOk="0">
                  <a:moveTo>
                    <a:pt x="526" y="1"/>
                  </a:moveTo>
                  <a:lnTo>
                    <a:pt x="252" y="435"/>
                  </a:lnTo>
                  <a:lnTo>
                    <a:pt x="1" y="868"/>
                  </a:lnTo>
                  <a:lnTo>
                    <a:pt x="1028" y="868"/>
                  </a:lnTo>
                  <a:lnTo>
                    <a:pt x="777" y="435"/>
                  </a:lnTo>
                  <a:lnTo>
                    <a:pt x="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6"/>
          <p:cNvGrpSpPr/>
          <p:nvPr/>
        </p:nvGrpSpPr>
        <p:grpSpPr>
          <a:xfrm>
            <a:off x="7561433" y="4603480"/>
            <a:ext cx="862570" cy="258597"/>
            <a:chOff x="8333950" y="1178400"/>
            <a:chExt cx="521600" cy="156375"/>
          </a:xfrm>
        </p:grpSpPr>
        <p:sp>
          <p:nvSpPr>
            <p:cNvPr id="605" name="Google Shape;605;p6"/>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 name="Google Shape;689;p6"/>
          <p:cNvSpPr txBox="1">
            <a:spLocks noGrp="1"/>
          </p:cNvSpPr>
          <p:nvPr>
            <p:ph type="title"/>
          </p:nvPr>
        </p:nvSpPr>
        <p:spPr>
          <a:xfrm>
            <a:off x="720000" y="418525"/>
            <a:ext cx="7704000" cy="572700"/>
          </a:xfrm>
          <a:prstGeom prst="rect">
            <a:avLst/>
          </a:prstGeom>
        </p:spPr>
        <p:txBody>
          <a:bodyPr spcFirstLastPara="1" wrap="square" lIns="0" tIns="0" rIns="0" bIns="0" anchor="ctr"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0"/>
        <p:cNvGrpSpPr/>
        <p:nvPr/>
      </p:nvGrpSpPr>
      <p:grpSpPr>
        <a:xfrm>
          <a:off x="0" y="0"/>
          <a:ext cx="0" cy="0"/>
          <a:chOff x="0" y="0"/>
          <a:chExt cx="0" cy="0"/>
        </a:xfrm>
      </p:grpSpPr>
      <p:grpSp>
        <p:nvGrpSpPr>
          <p:cNvPr id="691" name="Google Shape;691;p7"/>
          <p:cNvGrpSpPr/>
          <p:nvPr/>
        </p:nvGrpSpPr>
        <p:grpSpPr>
          <a:xfrm rot="10800000" flipH="1">
            <a:off x="-1679463" y="-142022"/>
            <a:ext cx="11856973" cy="3949123"/>
            <a:chOff x="-1895475" y="2684875"/>
            <a:chExt cx="9813750" cy="3268600"/>
          </a:xfrm>
        </p:grpSpPr>
        <p:sp>
          <p:nvSpPr>
            <p:cNvPr id="692" name="Google Shape;692;p7"/>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7"/>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7"/>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7"/>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7"/>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7"/>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7"/>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7"/>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7"/>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7"/>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7"/>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7"/>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7"/>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7"/>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7"/>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7"/>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7"/>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7"/>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7"/>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7"/>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7"/>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7"/>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7"/>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7"/>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7"/>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7"/>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7"/>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7"/>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7"/>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7"/>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7"/>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7"/>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7"/>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7"/>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7"/>
          <p:cNvGrpSpPr/>
          <p:nvPr/>
        </p:nvGrpSpPr>
        <p:grpSpPr>
          <a:xfrm>
            <a:off x="130100" y="181009"/>
            <a:ext cx="8839635" cy="4858789"/>
            <a:chOff x="3723896" y="3186300"/>
            <a:chExt cx="3393204" cy="1865107"/>
          </a:xfrm>
        </p:grpSpPr>
        <p:sp>
          <p:nvSpPr>
            <p:cNvPr id="727" name="Google Shape;727;p7"/>
            <p:cNvSpPr/>
            <p:nvPr/>
          </p:nvSpPr>
          <p:spPr>
            <a:xfrm>
              <a:off x="7049599" y="4656771"/>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7"/>
            <p:cNvSpPr/>
            <p:nvPr/>
          </p:nvSpPr>
          <p:spPr>
            <a:xfrm>
              <a:off x="3924710" y="4864914"/>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7"/>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7"/>
            <p:cNvSpPr/>
            <p:nvPr/>
          </p:nvSpPr>
          <p:spPr>
            <a:xfrm>
              <a:off x="5697022" y="349710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7"/>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7"/>
            <p:cNvSpPr/>
            <p:nvPr/>
          </p:nvSpPr>
          <p:spPr>
            <a:xfrm>
              <a:off x="6045203" y="5026856"/>
              <a:ext cx="28575" cy="24550"/>
            </a:xfrm>
            <a:custGeom>
              <a:avLst/>
              <a:gdLst/>
              <a:ahLst/>
              <a:cxnLst/>
              <a:rect l="l" t="t" r="r" b="b"/>
              <a:pathLst>
                <a:path w="1143" h="982" extrusionOk="0">
                  <a:moveTo>
                    <a:pt x="571" y="137"/>
                  </a:moveTo>
                  <a:lnTo>
                    <a:pt x="1028" y="913"/>
                  </a:lnTo>
                  <a:lnTo>
                    <a:pt x="138" y="913"/>
                  </a:lnTo>
                  <a:lnTo>
                    <a:pt x="571" y="137"/>
                  </a:lnTo>
                  <a:close/>
                  <a:moveTo>
                    <a:pt x="571" y="0"/>
                  </a:moveTo>
                  <a:lnTo>
                    <a:pt x="1" y="982"/>
                  </a:lnTo>
                  <a:lnTo>
                    <a:pt x="1142" y="982"/>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7"/>
            <p:cNvSpPr/>
            <p:nvPr/>
          </p:nvSpPr>
          <p:spPr>
            <a:xfrm>
              <a:off x="3799894" y="3439577"/>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7"/>
            <p:cNvSpPr/>
            <p:nvPr/>
          </p:nvSpPr>
          <p:spPr>
            <a:xfrm>
              <a:off x="6411571" y="3186300"/>
              <a:ext cx="25700" cy="21725"/>
            </a:xfrm>
            <a:custGeom>
              <a:avLst/>
              <a:gdLst/>
              <a:ahLst/>
              <a:cxnLst/>
              <a:rect l="l" t="t" r="r" b="b"/>
              <a:pathLst>
                <a:path w="1028" h="869" extrusionOk="0">
                  <a:moveTo>
                    <a:pt x="526" y="1"/>
                  </a:moveTo>
                  <a:lnTo>
                    <a:pt x="252" y="435"/>
                  </a:lnTo>
                  <a:lnTo>
                    <a:pt x="1" y="868"/>
                  </a:lnTo>
                  <a:lnTo>
                    <a:pt x="1028" y="868"/>
                  </a:lnTo>
                  <a:lnTo>
                    <a:pt x="777" y="435"/>
                  </a:lnTo>
                  <a:lnTo>
                    <a:pt x="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 name="Google Shape;735;p7"/>
          <p:cNvSpPr/>
          <p:nvPr/>
        </p:nvSpPr>
        <p:spPr>
          <a:xfrm rot="10800000" flipH="1">
            <a:off x="7596619" y="3553201"/>
            <a:ext cx="1965184" cy="1965924"/>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7"/>
          <p:cNvGrpSpPr/>
          <p:nvPr/>
        </p:nvGrpSpPr>
        <p:grpSpPr>
          <a:xfrm>
            <a:off x="6067950" y="240538"/>
            <a:ext cx="2720300" cy="1298075"/>
            <a:chOff x="895175" y="2842713"/>
            <a:chExt cx="2720300" cy="1298075"/>
          </a:xfrm>
        </p:grpSpPr>
        <p:grpSp>
          <p:nvGrpSpPr>
            <p:cNvPr id="737" name="Google Shape;737;p7"/>
            <p:cNvGrpSpPr/>
            <p:nvPr/>
          </p:nvGrpSpPr>
          <p:grpSpPr>
            <a:xfrm flipH="1">
              <a:off x="1603575" y="2842713"/>
              <a:ext cx="2011900" cy="1298075"/>
              <a:chOff x="6358050" y="-500225"/>
              <a:chExt cx="2011900" cy="1298075"/>
            </a:xfrm>
          </p:grpSpPr>
          <p:sp>
            <p:nvSpPr>
              <p:cNvPr id="738" name="Google Shape;738;p7"/>
              <p:cNvSpPr/>
              <p:nvPr/>
            </p:nvSpPr>
            <p:spPr>
              <a:xfrm>
                <a:off x="6358050" y="-500225"/>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7"/>
              <p:cNvSpPr/>
              <p:nvPr/>
            </p:nvSpPr>
            <p:spPr>
              <a:xfrm>
                <a:off x="6813525" y="9242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7"/>
              <p:cNvSpPr/>
              <p:nvPr/>
            </p:nvSpPr>
            <p:spPr>
              <a:xfrm>
                <a:off x="7782100" y="15757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7"/>
              <p:cNvSpPr/>
              <p:nvPr/>
            </p:nvSpPr>
            <p:spPr>
              <a:xfrm>
                <a:off x="7408100" y="75945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7"/>
              <p:cNvSpPr/>
              <p:nvPr/>
            </p:nvSpPr>
            <p:spPr>
              <a:xfrm>
                <a:off x="8331550" y="53522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7"/>
            <p:cNvSpPr/>
            <p:nvPr/>
          </p:nvSpPr>
          <p:spPr>
            <a:xfrm flipH="1">
              <a:off x="895175" y="2920725"/>
              <a:ext cx="254700" cy="254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7"/>
            <p:cNvSpPr/>
            <p:nvPr/>
          </p:nvSpPr>
          <p:spPr>
            <a:xfrm flipH="1">
              <a:off x="1802425" y="3097413"/>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7"/>
          <p:cNvGrpSpPr/>
          <p:nvPr/>
        </p:nvGrpSpPr>
        <p:grpSpPr>
          <a:xfrm>
            <a:off x="7055779" y="2977847"/>
            <a:ext cx="1255603" cy="1256490"/>
            <a:chOff x="1324600" y="82800"/>
            <a:chExt cx="777800" cy="778350"/>
          </a:xfrm>
        </p:grpSpPr>
        <p:sp>
          <p:nvSpPr>
            <p:cNvPr id="746" name="Google Shape;746;p7"/>
            <p:cNvSpPr/>
            <p:nvPr/>
          </p:nvSpPr>
          <p:spPr>
            <a:xfrm>
              <a:off x="1324600" y="82800"/>
              <a:ext cx="777800" cy="778350"/>
            </a:xfrm>
            <a:custGeom>
              <a:avLst/>
              <a:gdLst/>
              <a:ahLst/>
              <a:cxnLst/>
              <a:rect l="l" t="t" r="r" b="b"/>
              <a:pathLst>
                <a:path w="31112" h="31134" fill="none" extrusionOk="0">
                  <a:moveTo>
                    <a:pt x="31111" y="15567"/>
                  </a:moveTo>
                  <a:cubicBezTo>
                    <a:pt x="31111" y="24172"/>
                    <a:pt x="24150" y="31134"/>
                    <a:pt x="15544" y="31134"/>
                  </a:cubicBezTo>
                  <a:cubicBezTo>
                    <a:pt x="6962" y="31134"/>
                    <a:pt x="0" y="24172"/>
                    <a:pt x="0" y="15567"/>
                  </a:cubicBezTo>
                  <a:cubicBezTo>
                    <a:pt x="0" y="6962"/>
                    <a:pt x="6962" y="0"/>
                    <a:pt x="15544" y="0"/>
                  </a:cubicBezTo>
                  <a:cubicBezTo>
                    <a:pt x="24150" y="0"/>
                    <a:pt x="31111" y="6962"/>
                    <a:pt x="31111" y="15567"/>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7"/>
            <p:cNvSpPr/>
            <p:nvPr/>
          </p:nvSpPr>
          <p:spPr>
            <a:xfrm>
              <a:off x="1385075" y="143275"/>
              <a:ext cx="656825" cy="657400"/>
            </a:xfrm>
            <a:custGeom>
              <a:avLst/>
              <a:gdLst/>
              <a:ahLst/>
              <a:cxnLst/>
              <a:rect l="l" t="t" r="r" b="b"/>
              <a:pathLst>
                <a:path w="26273" h="26296" fill="none" extrusionOk="0">
                  <a:moveTo>
                    <a:pt x="26273" y="13148"/>
                  </a:moveTo>
                  <a:cubicBezTo>
                    <a:pt x="26273" y="20406"/>
                    <a:pt x="20384" y="26295"/>
                    <a:pt x="13125" y="26295"/>
                  </a:cubicBezTo>
                  <a:cubicBezTo>
                    <a:pt x="5867" y="26295"/>
                    <a:pt x="1" y="20406"/>
                    <a:pt x="1" y="13148"/>
                  </a:cubicBezTo>
                  <a:cubicBezTo>
                    <a:pt x="1" y="5890"/>
                    <a:pt x="5867" y="1"/>
                    <a:pt x="13125" y="1"/>
                  </a:cubicBezTo>
                  <a:cubicBezTo>
                    <a:pt x="20384" y="1"/>
                    <a:pt x="26273" y="5890"/>
                    <a:pt x="26273" y="13148"/>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7"/>
            <p:cNvSpPr/>
            <p:nvPr/>
          </p:nvSpPr>
          <p:spPr>
            <a:xfrm>
              <a:off x="1445575" y="203775"/>
              <a:ext cx="535850" cy="536400"/>
            </a:xfrm>
            <a:custGeom>
              <a:avLst/>
              <a:gdLst/>
              <a:ahLst/>
              <a:cxnLst/>
              <a:rect l="l" t="t" r="r" b="b"/>
              <a:pathLst>
                <a:path w="21434" h="21456" fill="none" extrusionOk="0">
                  <a:moveTo>
                    <a:pt x="21433" y="10728"/>
                  </a:moveTo>
                  <a:cubicBezTo>
                    <a:pt x="21433" y="16640"/>
                    <a:pt x="16640" y="21456"/>
                    <a:pt x="10705" y="21456"/>
                  </a:cubicBezTo>
                  <a:cubicBezTo>
                    <a:pt x="4794" y="21456"/>
                    <a:pt x="0" y="16640"/>
                    <a:pt x="0" y="10728"/>
                  </a:cubicBezTo>
                  <a:cubicBezTo>
                    <a:pt x="0" y="4816"/>
                    <a:pt x="4794" y="0"/>
                    <a:pt x="10705" y="0"/>
                  </a:cubicBezTo>
                  <a:cubicBezTo>
                    <a:pt x="16640" y="0"/>
                    <a:pt x="21433" y="4816"/>
                    <a:pt x="21433" y="10728"/>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7"/>
            <p:cNvSpPr/>
            <p:nvPr/>
          </p:nvSpPr>
          <p:spPr>
            <a:xfrm>
              <a:off x="1506050" y="264825"/>
              <a:ext cx="414875" cy="414300"/>
            </a:xfrm>
            <a:custGeom>
              <a:avLst/>
              <a:gdLst/>
              <a:ahLst/>
              <a:cxnLst/>
              <a:rect l="l" t="t" r="r" b="b"/>
              <a:pathLst>
                <a:path w="16595" h="16572" fill="none" extrusionOk="0">
                  <a:moveTo>
                    <a:pt x="16595" y="8286"/>
                  </a:moveTo>
                  <a:cubicBezTo>
                    <a:pt x="16595" y="12874"/>
                    <a:pt x="12874" y="16572"/>
                    <a:pt x="8286" y="16572"/>
                  </a:cubicBezTo>
                  <a:cubicBezTo>
                    <a:pt x="3721" y="16572"/>
                    <a:pt x="1" y="12874"/>
                    <a:pt x="1" y="8286"/>
                  </a:cubicBezTo>
                  <a:cubicBezTo>
                    <a:pt x="1" y="3698"/>
                    <a:pt x="3721" y="0"/>
                    <a:pt x="8286" y="0"/>
                  </a:cubicBezTo>
                  <a:cubicBezTo>
                    <a:pt x="12874" y="0"/>
                    <a:pt x="16595" y="3698"/>
                    <a:pt x="16595" y="8286"/>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7"/>
            <p:cNvSpPr/>
            <p:nvPr/>
          </p:nvSpPr>
          <p:spPr>
            <a:xfrm>
              <a:off x="1566550" y="325300"/>
              <a:ext cx="293900" cy="293350"/>
            </a:xfrm>
            <a:custGeom>
              <a:avLst/>
              <a:gdLst/>
              <a:ahLst/>
              <a:cxnLst/>
              <a:rect l="l" t="t" r="r" b="b"/>
              <a:pathLst>
                <a:path w="11756" h="11734" fill="none" extrusionOk="0">
                  <a:moveTo>
                    <a:pt x="11755" y="5867"/>
                  </a:moveTo>
                  <a:cubicBezTo>
                    <a:pt x="11755" y="9108"/>
                    <a:pt x="9108" y="11733"/>
                    <a:pt x="5866" y="11733"/>
                  </a:cubicBezTo>
                  <a:cubicBezTo>
                    <a:pt x="2625" y="11733"/>
                    <a:pt x="0" y="9108"/>
                    <a:pt x="0" y="5867"/>
                  </a:cubicBezTo>
                  <a:cubicBezTo>
                    <a:pt x="0" y="2626"/>
                    <a:pt x="2625" y="1"/>
                    <a:pt x="5866" y="1"/>
                  </a:cubicBezTo>
                  <a:cubicBezTo>
                    <a:pt x="9108" y="1"/>
                    <a:pt x="11755" y="2626"/>
                    <a:pt x="11755" y="5867"/>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7"/>
            <p:cNvSpPr/>
            <p:nvPr/>
          </p:nvSpPr>
          <p:spPr>
            <a:xfrm>
              <a:off x="1627025" y="385800"/>
              <a:ext cx="172925" cy="172350"/>
            </a:xfrm>
            <a:custGeom>
              <a:avLst/>
              <a:gdLst/>
              <a:ahLst/>
              <a:cxnLst/>
              <a:rect l="l" t="t" r="r" b="b"/>
              <a:pathLst>
                <a:path w="6917" h="6894" fill="none" extrusionOk="0">
                  <a:moveTo>
                    <a:pt x="6917" y="3447"/>
                  </a:moveTo>
                  <a:cubicBezTo>
                    <a:pt x="6917" y="5364"/>
                    <a:pt x="5365" y="6894"/>
                    <a:pt x="3447" y="6894"/>
                  </a:cubicBezTo>
                  <a:cubicBezTo>
                    <a:pt x="1553" y="6894"/>
                    <a:pt x="1" y="5364"/>
                    <a:pt x="1" y="3447"/>
                  </a:cubicBezTo>
                  <a:cubicBezTo>
                    <a:pt x="1" y="1530"/>
                    <a:pt x="1553" y="0"/>
                    <a:pt x="3447" y="0"/>
                  </a:cubicBezTo>
                  <a:cubicBezTo>
                    <a:pt x="5365" y="0"/>
                    <a:pt x="6917" y="1530"/>
                    <a:pt x="6917" y="3447"/>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7"/>
            <p:cNvSpPr/>
            <p:nvPr/>
          </p:nvSpPr>
          <p:spPr>
            <a:xfrm>
              <a:off x="1687525" y="446275"/>
              <a:ext cx="51375" cy="51400"/>
            </a:xfrm>
            <a:custGeom>
              <a:avLst/>
              <a:gdLst/>
              <a:ahLst/>
              <a:cxnLst/>
              <a:rect l="l" t="t" r="r" b="b"/>
              <a:pathLst>
                <a:path w="2055" h="2056" fill="none" extrusionOk="0">
                  <a:moveTo>
                    <a:pt x="2055" y="1028"/>
                  </a:moveTo>
                  <a:cubicBezTo>
                    <a:pt x="2055" y="1599"/>
                    <a:pt x="1598" y="2055"/>
                    <a:pt x="1027" y="2055"/>
                  </a:cubicBezTo>
                  <a:cubicBezTo>
                    <a:pt x="457" y="2055"/>
                    <a:pt x="0" y="1599"/>
                    <a:pt x="0" y="1028"/>
                  </a:cubicBezTo>
                  <a:cubicBezTo>
                    <a:pt x="0" y="457"/>
                    <a:pt x="457" y="1"/>
                    <a:pt x="1027" y="1"/>
                  </a:cubicBezTo>
                  <a:cubicBezTo>
                    <a:pt x="1598" y="1"/>
                    <a:pt x="2055" y="457"/>
                    <a:pt x="2055" y="1028"/>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7"/>
          <p:cNvGrpSpPr/>
          <p:nvPr/>
        </p:nvGrpSpPr>
        <p:grpSpPr>
          <a:xfrm rot="-5400000">
            <a:off x="1264100" y="-363100"/>
            <a:ext cx="365800" cy="1454000"/>
            <a:chOff x="6860300" y="2466325"/>
            <a:chExt cx="365800" cy="1454000"/>
          </a:xfrm>
        </p:grpSpPr>
        <p:sp>
          <p:nvSpPr>
            <p:cNvPr id="754" name="Google Shape;754;p7"/>
            <p:cNvSpPr/>
            <p:nvPr/>
          </p:nvSpPr>
          <p:spPr>
            <a:xfrm>
              <a:off x="6860300" y="3423850"/>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7"/>
            <p:cNvSpPr/>
            <p:nvPr/>
          </p:nvSpPr>
          <p:spPr>
            <a:xfrm>
              <a:off x="6860300" y="3557950"/>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7"/>
            <p:cNvSpPr/>
            <p:nvPr/>
          </p:nvSpPr>
          <p:spPr>
            <a:xfrm>
              <a:off x="6860300" y="3275475"/>
              <a:ext cx="58225" cy="10300"/>
            </a:xfrm>
            <a:custGeom>
              <a:avLst/>
              <a:gdLst/>
              <a:ahLst/>
              <a:cxnLst/>
              <a:rect l="l" t="t" r="r" b="b"/>
              <a:pathLst>
                <a:path w="2329" h="412" extrusionOk="0">
                  <a:moveTo>
                    <a:pt x="1" y="1"/>
                  </a:moveTo>
                  <a:lnTo>
                    <a:pt x="1" y="411"/>
                  </a:lnTo>
                  <a:lnTo>
                    <a:pt x="2329" y="411"/>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7"/>
            <p:cNvSpPr/>
            <p:nvPr/>
          </p:nvSpPr>
          <p:spPr>
            <a:xfrm>
              <a:off x="6860300" y="3234950"/>
              <a:ext cx="58225" cy="10875"/>
            </a:xfrm>
            <a:custGeom>
              <a:avLst/>
              <a:gdLst/>
              <a:ahLst/>
              <a:cxnLst/>
              <a:rect l="l" t="t" r="r" b="b"/>
              <a:pathLst>
                <a:path w="2329" h="435" extrusionOk="0">
                  <a:moveTo>
                    <a:pt x="1" y="1"/>
                  </a:moveTo>
                  <a:lnTo>
                    <a:pt x="1" y="435"/>
                  </a:lnTo>
                  <a:lnTo>
                    <a:pt x="2329" y="435"/>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7"/>
            <p:cNvSpPr/>
            <p:nvPr/>
          </p:nvSpPr>
          <p:spPr>
            <a:xfrm>
              <a:off x="6860300" y="319502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
            <p:cNvSpPr/>
            <p:nvPr/>
          </p:nvSpPr>
          <p:spPr>
            <a:xfrm>
              <a:off x="6860300" y="3086600"/>
              <a:ext cx="58225" cy="10875"/>
            </a:xfrm>
            <a:custGeom>
              <a:avLst/>
              <a:gdLst/>
              <a:ahLst/>
              <a:cxnLst/>
              <a:rect l="l" t="t" r="r" b="b"/>
              <a:pathLst>
                <a:path w="2329" h="435"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7"/>
            <p:cNvSpPr/>
            <p:nvPr/>
          </p:nvSpPr>
          <p:spPr>
            <a:xfrm>
              <a:off x="6860300" y="3046650"/>
              <a:ext cx="58225" cy="10875"/>
            </a:xfrm>
            <a:custGeom>
              <a:avLst/>
              <a:gdLst/>
              <a:ahLst/>
              <a:cxnLst/>
              <a:rect l="l" t="t" r="r" b="b"/>
              <a:pathLst>
                <a:path w="2329" h="435" extrusionOk="0">
                  <a:moveTo>
                    <a:pt x="1" y="1"/>
                  </a:moveTo>
                  <a:lnTo>
                    <a:pt x="1" y="434"/>
                  </a:lnTo>
                  <a:lnTo>
                    <a:pt x="2329" y="434"/>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7"/>
            <p:cNvSpPr/>
            <p:nvPr/>
          </p:nvSpPr>
          <p:spPr>
            <a:xfrm>
              <a:off x="6860300" y="297247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7"/>
            <p:cNvSpPr/>
            <p:nvPr/>
          </p:nvSpPr>
          <p:spPr>
            <a:xfrm>
              <a:off x="6860300" y="2837225"/>
              <a:ext cx="58225" cy="10875"/>
            </a:xfrm>
            <a:custGeom>
              <a:avLst/>
              <a:gdLst/>
              <a:ahLst/>
              <a:cxnLst/>
              <a:rect l="l" t="t" r="r" b="b"/>
              <a:pathLst>
                <a:path w="2329" h="435" extrusionOk="0">
                  <a:moveTo>
                    <a:pt x="1" y="1"/>
                  </a:moveTo>
                  <a:lnTo>
                    <a:pt x="1" y="434"/>
                  </a:lnTo>
                  <a:lnTo>
                    <a:pt x="2329" y="434"/>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7"/>
            <p:cNvSpPr/>
            <p:nvPr/>
          </p:nvSpPr>
          <p:spPr>
            <a:xfrm>
              <a:off x="6860300" y="2797275"/>
              <a:ext cx="58225" cy="10875"/>
            </a:xfrm>
            <a:custGeom>
              <a:avLst/>
              <a:gdLst/>
              <a:ahLst/>
              <a:cxnLst/>
              <a:rect l="l" t="t" r="r" b="b"/>
              <a:pathLst>
                <a:path w="2329" h="435" extrusionOk="0">
                  <a:moveTo>
                    <a:pt x="1" y="1"/>
                  </a:moveTo>
                  <a:lnTo>
                    <a:pt x="1" y="435"/>
                  </a:lnTo>
                  <a:lnTo>
                    <a:pt x="2329" y="435"/>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7"/>
            <p:cNvSpPr/>
            <p:nvPr/>
          </p:nvSpPr>
          <p:spPr>
            <a:xfrm>
              <a:off x="6860300" y="3839250"/>
              <a:ext cx="58225" cy="10300"/>
            </a:xfrm>
            <a:custGeom>
              <a:avLst/>
              <a:gdLst/>
              <a:ahLst/>
              <a:cxnLst/>
              <a:rect l="l" t="t" r="r" b="b"/>
              <a:pathLst>
                <a:path w="2329" h="412" extrusionOk="0">
                  <a:moveTo>
                    <a:pt x="1" y="1"/>
                  </a:moveTo>
                  <a:lnTo>
                    <a:pt x="1" y="412"/>
                  </a:lnTo>
                  <a:lnTo>
                    <a:pt x="2329" y="412"/>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7"/>
            <p:cNvSpPr/>
            <p:nvPr/>
          </p:nvSpPr>
          <p:spPr>
            <a:xfrm>
              <a:off x="6860300" y="3798750"/>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7"/>
            <p:cNvSpPr/>
            <p:nvPr/>
          </p:nvSpPr>
          <p:spPr>
            <a:xfrm>
              <a:off x="6860300" y="3724550"/>
              <a:ext cx="58225" cy="10875"/>
            </a:xfrm>
            <a:custGeom>
              <a:avLst/>
              <a:gdLst/>
              <a:ahLst/>
              <a:cxnLst/>
              <a:rect l="l" t="t" r="r" b="b"/>
              <a:pathLst>
                <a:path w="2329" h="435" extrusionOk="0">
                  <a:moveTo>
                    <a:pt x="1" y="1"/>
                  </a:moveTo>
                  <a:lnTo>
                    <a:pt x="1" y="435"/>
                  </a:lnTo>
                  <a:lnTo>
                    <a:pt x="2329" y="435"/>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7"/>
            <p:cNvSpPr/>
            <p:nvPr/>
          </p:nvSpPr>
          <p:spPr>
            <a:xfrm>
              <a:off x="6860300" y="368462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7"/>
            <p:cNvSpPr/>
            <p:nvPr/>
          </p:nvSpPr>
          <p:spPr>
            <a:xfrm>
              <a:off x="6860300" y="3644675"/>
              <a:ext cx="58225" cy="10875"/>
            </a:xfrm>
            <a:custGeom>
              <a:avLst/>
              <a:gdLst/>
              <a:ahLst/>
              <a:cxnLst/>
              <a:rect l="l" t="t" r="r" b="b"/>
              <a:pathLst>
                <a:path w="2329" h="435"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7"/>
            <p:cNvSpPr/>
            <p:nvPr/>
          </p:nvSpPr>
          <p:spPr>
            <a:xfrm>
              <a:off x="6860300" y="268202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
            <p:cNvSpPr/>
            <p:nvPr/>
          </p:nvSpPr>
          <p:spPr>
            <a:xfrm>
              <a:off x="6860300" y="2642075"/>
              <a:ext cx="58225" cy="10875"/>
            </a:xfrm>
            <a:custGeom>
              <a:avLst/>
              <a:gdLst/>
              <a:ahLst/>
              <a:cxnLst/>
              <a:rect l="l" t="t" r="r" b="b"/>
              <a:pathLst>
                <a:path w="2329" h="435"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
            <p:cNvSpPr/>
            <p:nvPr/>
          </p:nvSpPr>
          <p:spPr>
            <a:xfrm>
              <a:off x="6860300" y="2533650"/>
              <a:ext cx="58225" cy="10875"/>
            </a:xfrm>
            <a:custGeom>
              <a:avLst/>
              <a:gdLst/>
              <a:ahLst/>
              <a:cxnLst/>
              <a:rect l="l" t="t" r="r" b="b"/>
              <a:pathLst>
                <a:path w="2329" h="435" extrusionOk="0">
                  <a:moveTo>
                    <a:pt x="1" y="1"/>
                  </a:moveTo>
                  <a:lnTo>
                    <a:pt x="1" y="434"/>
                  </a:lnTo>
                  <a:lnTo>
                    <a:pt x="2329" y="434"/>
                  </a:lnTo>
                  <a:lnTo>
                    <a:pt x="2329"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
            <p:cNvSpPr/>
            <p:nvPr/>
          </p:nvSpPr>
          <p:spPr>
            <a:xfrm>
              <a:off x="6860300" y="2466325"/>
              <a:ext cx="58225" cy="10850"/>
            </a:xfrm>
            <a:custGeom>
              <a:avLst/>
              <a:gdLst/>
              <a:ahLst/>
              <a:cxnLst/>
              <a:rect l="l" t="t" r="r" b="b"/>
              <a:pathLst>
                <a:path w="2329" h="434" extrusionOk="0">
                  <a:moveTo>
                    <a:pt x="1" y="0"/>
                  </a:moveTo>
                  <a:lnTo>
                    <a:pt x="1" y="434"/>
                  </a:lnTo>
                  <a:lnTo>
                    <a:pt x="2329" y="434"/>
                  </a:lnTo>
                  <a:lnTo>
                    <a:pt x="2329"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
            <p:cNvSpPr/>
            <p:nvPr/>
          </p:nvSpPr>
          <p:spPr>
            <a:xfrm>
              <a:off x="7168450" y="2466325"/>
              <a:ext cx="57650" cy="10850"/>
            </a:xfrm>
            <a:custGeom>
              <a:avLst/>
              <a:gdLst/>
              <a:ahLst/>
              <a:cxnLst/>
              <a:rect l="l" t="t" r="r" b="b"/>
              <a:pathLst>
                <a:path w="2306" h="434" extrusionOk="0">
                  <a:moveTo>
                    <a:pt x="0" y="0"/>
                  </a:moveTo>
                  <a:lnTo>
                    <a:pt x="0"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
            <p:cNvSpPr/>
            <p:nvPr/>
          </p:nvSpPr>
          <p:spPr>
            <a:xfrm>
              <a:off x="7168450" y="2506825"/>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7"/>
            <p:cNvSpPr/>
            <p:nvPr/>
          </p:nvSpPr>
          <p:spPr>
            <a:xfrm>
              <a:off x="7168450" y="2546775"/>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7"/>
            <p:cNvSpPr/>
            <p:nvPr/>
          </p:nvSpPr>
          <p:spPr>
            <a:xfrm>
              <a:off x="7168450" y="2655200"/>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7"/>
            <p:cNvSpPr/>
            <p:nvPr/>
          </p:nvSpPr>
          <p:spPr>
            <a:xfrm>
              <a:off x="7168450" y="2695150"/>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7"/>
            <p:cNvSpPr/>
            <p:nvPr/>
          </p:nvSpPr>
          <p:spPr>
            <a:xfrm>
              <a:off x="7168450" y="2769325"/>
              <a:ext cx="57650" cy="10300"/>
            </a:xfrm>
            <a:custGeom>
              <a:avLst/>
              <a:gdLst/>
              <a:ahLst/>
              <a:cxnLst/>
              <a:rect l="l" t="t" r="r" b="b"/>
              <a:pathLst>
                <a:path w="2306" h="412" extrusionOk="0">
                  <a:moveTo>
                    <a:pt x="0" y="1"/>
                  </a:moveTo>
                  <a:lnTo>
                    <a:pt x="0"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
            <p:cNvSpPr/>
            <p:nvPr/>
          </p:nvSpPr>
          <p:spPr>
            <a:xfrm>
              <a:off x="7168450" y="2904575"/>
              <a:ext cx="57650" cy="10275"/>
            </a:xfrm>
            <a:custGeom>
              <a:avLst/>
              <a:gdLst/>
              <a:ahLst/>
              <a:cxnLst/>
              <a:rect l="l" t="t" r="r" b="b"/>
              <a:pathLst>
                <a:path w="2306" h="411"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7"/>
            <p:cNvSpPr/>
            <p:nvPr/>
          </p:nvSpPr>
          <p:spPr>
            <a:xfrm>
              <a:off x="7168450" y="3552225"/>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7"/>
            <p:cNvSpPr/>
            <p:nvPr/>
          </p:nvSpPr>
          <p:spPr>
            <a:xfrm>
              <a:off x="7168450" y="3660075"/>
              <a:ext cx="57650" cy="10875"/>
            </a:xfrm>
            <a:custGeom>
              <a:avLst/>
              <a:gdLst/>
              <a:ahLst/>
              <a:cxnLst/>
              <a:rect l="l" t="t" r="r" b="b"/>
              <a:pathLst>
                <a:path w="2306" h="435" extrusionOk="0">
                  <a:moveTo>
                    <a:pt x="0" y="1"/>
                  </a:moveTo>
                  <a:lnTo>
                    <a:pt x="0" y="434"/>
                  </a:lnTo>
                  <a:lnTo>
                    <a:pt x="2306" y="434"/>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
            <p:cNvSpPr/>
            <p:nvPr/>
          </p:nvSpPr>
          <p:spPr>
            <a:xfrm>
              <a:off x="7168450" y="3700600"/>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7"/>
            <p:cNvSpPr/>
            <p:nvPr/>
          </p:nvSpPr>
          <p:spPr>
            <a:xfrm>
              <a:off x="7168450" y="3774775"/>
              <a:ext cx="57650" cy="10300"/>
            </a:xfrm>
            <a:custGeom>
              <a:avLst/>
              <a:gdLst/>
              <a:ahLst/>
              <a:cxnLst/>
              <a:rect l="l" t="t" r="r" b="b"/>
              <a:pathLst>
                <a:path w="2306" h="412" extrusionOk="0">
                  <a:moveTo>
                    <a:pt x="0" y="1"/>
                  </a:moveTo>
                  <a:lnTo>
                    <a:pt x="0"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
            <p:cNvSpPr/>
            <p:nvPr/>
          </p:nvSpPr>
          <p:spPr>
            <a:xfrm>
              <a:off x="7168450" y="3909450"/>
              <a:ext cx="57650" cy="10875"/>
            </a:xfrm>
            <a:custGeom>
              <a:avLst/>
              <a:gdLst/>
              <a:ahLst/>
              <a:cxnLst/>
              <a:rect l="l" t="t" r="r" b="b"/>
              <a:pathLst>
                <a:path w="2306" h="435" extrusionOk="0">
                  <a:moveTo>
                    <a:pt x="0" y="0"/>
                  </a:moveTo>
                  <a:lnTo>
                    <a:pt x="0"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
            <p:cNvSpPr/>
            <p:nvPr/>
          </p:nvSpPr>
          <p:spPr>
            <a:xfrm>
              <a:off x="7168450" y="2944500"/>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
            <p:cNvSpPr/>
            <p:nvPr/>
          </p:nvSpPr>
          <p:spPr>
            <a:xfrm>
              <a:off x="7168450" y="3059775"/>
              <a:ext cx="57650" cy="10300"/>
            </a:xfrm>
            <a:custGeom>
              <a:avLst/>
              <a:gdLst/>
              <a:ahLst/>
              <a:cxnLst/>
              <a:rect l="l" t="t" r="r" b="b"/>
              <a:pathLst>
                <a:path w="2306" h="412" extrusionOk="0">
                  <a:moveTo>
                    <a:pt x="0" y="1"/>
                  </a:moveTo>
                  <a:lnTo>
                    <a:pt x="0"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
            <p:cNvSpPr/>
            <p:nvPr/>
          </p:nvSpPr>
          <p:spPr>
            <a:xfrm>
              <a:off x="7168450" y="3099725"/>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
            <p:cNvSpPr/>
            <p:nvPr/>
          </p:nvSpPr>
          <p:spPr>
            <a:xfrm>
              <a:off x="7168450" y="3208150"/>
              <a:ext cx="57650" cy="10275"/>
            </a:xfrm>
            <a:custGeom>
              <a:avLst/>
              <a:gdLst/>
              <a:ahLst/>
              <a:cxnLst/>
              <a:rect l="l" t="t" r="r" b="b"/>
              <a:pathLst>
                <a:path w="2306" h="411"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7"/>
            <p:cNvSpPr/>
            <p:nvPr/>
          </p:nvSpPr>
          <p:spPr>
            <a:xfrm>
              <a:off x="7168450" y="3275475"/>
              <a:ext cx="57650" cy="10300"/>
            </a:xfrm>
            <a:custGeom>
              <a:avLst/>
              <a:gdLst/>
              <a:ahLst/>
              <a:cxnLst/>
              <a:rect l="l" t="t" r="r" b="b"/>
              <a:pathLst>
                <a:path w="2306" h="412" extrusionOk="0">
                  <a:moveTo>
                    <a:pt x="0" y="1"/>
                  </a:moveTo>
                  <a:lnTo>
                    <a:pt x="0"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7"/>
            <p:cNvSpPr/>
            <p:nvPr/>
          </p:nvSpPr>
          <p:spPr>
            <a:xfrm>
              <a:off x="7168450" y="3356500"/>
              <a:ext cx="57650" cy="10300"/>
            </a:xfrm>
            <a:custGeom>
              <a:avLst/>
              <a:gdLst/>
              <a:ahLst/>
              <a:cxnLst/>
              <a:rect l="l" t="t" r="r" b="b"/>
              <a:pathLst>
                <a:path w="2306" h="412" extrusionOk="0">
                  <a:moveTo>
                    <a:pt x="0" y="1"/>
                  </a:moveTo>
                  <a:lnTo>
                    <a:pt x="0"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
            <p:cNvSpPr/>
            <p:nvPr/>
          </p:nvSpPr>
          <p:spPr>
            <a:xfrm>
              <a:off x="7168450" y="3396450"/>
              <a:ext cx="57650" cy="10300"/>
            </a:xfrm>
            <a:custGeom>
              <a:avLst/>
              <a:gdLst/>
              <a:ahLst/>
              <a:cxnLst/>
              <a:rect l="l" t="t" r="r" b="b"/>
              <a:pathLst>
                <a:path w="2306" h="412" extrusionOk="0">
                  <a:moveTo>
                    <a:pt x="0" y="0"/>
                  </a:moveTo>
                  <a:lnTo>
                    <a:pt x="0"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
            <p:cNvSpPr/>
            <p:nvPr/>
          </p:nvSpPr>
          <p:spPr>
            <a:xfrm>
              <a:off x="7168450" y="3436400"/>
              <a:ext cx="57650" cy="10850"/>
            </a:xfrm>
            <a:custGeom>
              <a:avLst/>
              <a:gdLst/>
              <a:ahLst/>
              <a:cxnLst/>
              <a:rect l="l" t="t" r="r" b="b"/>
              <a:pathLst>
                <a:path w="2306" h="434" extrusionOk="0">
                  <a:moveTo>
                    <a:pt x="0" y="0"/>
                  </a:moveTo>
                  <a:lnTo>
                    <a:pt x="0"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7"/>
            <p:cNvSpPr/>
            <p:nvPr/>
          </p:nvSpPr>
          <p:spPr>
            <a:xfrm>
              <a:off x="7014375" y="2466325"/>
              <a:ext cx="57650" cy="10850"/>
            </a:xfrm>
            <a:custGeom>
              <a:avLst/>
              <a:gdLst/>
              <a:ahLst/>
              <a:cxnLst/>
              <a:rect l="l" t="t" r="r" b="b"/>
              <a:pathLst>
                <a:path w="2306" h="434" extrusionOk="0">
                  <a:moveTo>
                    <a:pt x="1" y="0"/>
                  </a:moveTo>
                  <a:lnTo>
                    <a:pt x="1"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7"/>
            <p:cNvSpPr/>
            <p:nvPr/>
          </p:nvSpPr>
          <p:spPr>
            <a:xfrm>
              <a:off x="7014375" y="2506825"/>
              <a:ext cx="57650" cy="10300"/>
            </a:xfrm>
            <a:custGeom>
              <a:avLst/>
              <a:gdLst/>
              <a:ahLst/>
              <a:cxnLst/>
              <a:rect l="l" t="t" r="r" b="b"/>
              <a:pathLst>
                <a:path w="2306" h="412" extrusionOk="0">
                  <a:moveTo>
                    <a:pt x="1" y="1"/>
                  </a:moveTo>
                  <a:lnTo>
                    <a:pt x="1"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7"/>
            <p:cNvSpPr/>
            <p:nvPr/>
          </p:nvSpPr>
          <p:spPr>
            <a:xfrm>
              <a:off x="7014375" y="2614675"/>
              <a:ext cx="57650" cy="10875"/>
            </a:xfrm>
            <a:custGeom>
              <a:avLst/>
              <a:gdLst/>
              <a:ahLst/>
              <a:cxnLst/>
              <a:rect l="l" t="t" r="r" b="b"/>
              <a:pathLst>
                <a:path w="2306" h="435" extrusionOk="0">
                  <a:moveTo>
                    <a:pt x="1" y="1"/>
                  </a:moveTo>
                  <a:lnTo>
                    <a:pt x="1" y="435"/>
                  </a:lnTo>
                  <a:lnTo>
                    <a:pt x="2306" y="435"/>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7"/>
            <p:cNvSpPr/>
            <p:nvPr/>
          </p:nvSpPr>
          <p:spPr>
            <a:xfrm>
              <a:off x="7014375" y="2655200"/>
              <a:ext cx="57650" cy="10300"/>
            </a:xfrm>
            <a:custGeom>
              <a:avLst/>
              <a:gdLst/>
              <a:ahLst/>
              <a:cxnLst/>
              <a:rect l="l" t="t" r="r" b="b"/>
              <a:pathLst>
                <a:path w="2306" h="412" extrusionOk="0">
                  <a:moveTo>
                    <a:pt x="1" y="0"/>
                  </a:moveTo>
                  <a:lnTo>
                    <a:pt x="1"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
            <p:cNvSpPr/>
            <p:nvPr/>
          </p:nvSpPr>
          <p:spPr>
            <a:xfrm>
              <a:off x="7014375" y="2729375"/>
              <a:ext cx="57650" cy="10300"/>
            </a:xfrm>
            <a:custGeom>
              <a:avLst/>
              <a:gdLst/>
              <a:ahLst/>
              <a:cxnLst/>
              <a:rect l="l" t="t" r="r" b="b"/>
              <a:pathLst>
                <a:path w="2306" h="412" extrusionOk="0">
                  <a:moveTo>
                    <a:pt x="1" y="1"/>
                  </a:moveTo>
                  <a:lnTo>
                    <a:pt x="1"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7"/>
            <p:cNvSpPr/>
            <p:nvPr/>
          </p:nvSpPr>
          <p:spPr>
            <a:xfrm>
              <a:off x="7014375" y="2769325"/>
              <a:ext cx="57650" cy="10300"/>
            </a:xfrm>
            <a:custGeom>
              <a:avLst/>
              <a:gdLst/>
              <a:ahLst/>
              <a:cxnLst/>
              <a:rect l="l" t="t" r="r" b="b"/>
              <a:pathLst>
                <a:path w="2306" h="412" extrusionOk="0">
                  <a:moveTo>
                    <a:pt x="1" y="1"/>
                  </a:moveTo>
                  <a:lnTo>
                    <a:pt x="1"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
            <p:cNvSpPr/>
            <p:nvPr/>
          </p:nvSpPr>
          <p:spPr>
            <a:xfrm>
              <a:off x="7014375" y="2866325"/>
              <a:ext cx="57650" cy="10875"/>
            </a:xfrm>
            <a:custGeom>
              <a:avLst/>
              <a:gdLst/>
              <a:ahLst/>
              <a:cxnLst/>
              <a:rect l="l" t="t" r="r" b="b"/>
              <a:pathLst>
                <a:path w="2306" h="435" extrusionOk="0">
                  <a:moveTo>
                    <a:pt x="1" y="1"/>
                  </a:moveTo>
                  <a:lnTo>
                    <a:pt x="1" y="434"/>
                  </a:lnTo>
                  <a:lnTo>
                    <a:pt x="2306" y="434"/>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
            <p:cNvSpPr/>
            <p:nvPr/>
          </p:nvSpPr>
          <p:spPr>
            <a:xfrm>
              <a:off x="7014375" y="2981600"/>
              <a:ext cx="57650" cy="10300"/>
            </a:xfrm>
            <a:custGeom>
              <a:avLst/>
              <a:gdLst/>
              <a:ahLst/>
              <a:cxnLst/>
              <a:rect l="l" t="t" r="r" b="b"/>
              <a:pathLst>
                <a:path w="2306" h="412" extrusionOk="0">
                  <a:moveTo>
                    <a:pt x="1" y="0"/>
                  </a:moveTo>
                  <a:lnTo>
                    <a:pt x="1"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
            <p:cNvSpPr/>
            <p:nvPr/>
          </p:nvSpPr>
          <p:spPr>
            <a:xfrm>
              <a:off x="7014375" y="3021550"/>
              <a:ext cx="57650" cy="10850"/>
            </a:xfrm>
            <a:custGeom>
              <a:avLst/>
              <a:gdLst/>
              <a:ahLst/>
              <a:cxnLst/>
              <a:rect l="l" t="t" r="r" b="b"/>
              <a:pathLst>
                <a:path w="2306" h="434" extrusionOk="0">
                  <a:moveTo>
                    <a:pt x="1" y="0"/>
                  </a:moveTo>
                  <a:lnTo>
                    <a:pt x="1"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
            <p:cNvSpPr/>
            <p:nvPr/>
          </p:nvSpPr>
          <p:spPr>
            <a:xfrm>
              <a:off x="7014375" y="3129975"/>
              <a:ext cx="57650" cy="10275"/>
            </a:xfrm>
            <a:custGeom>
              <a:avLst/>
              <a:gdLst/>
              <a:ahLst/>
              <a:cxnLst/>
              <a:rect l="l" t="t" r="r" b="b"/>
              <a:pathLst>
                <a:path w="2306" h="411" extrusionOk="0">
                  <a:moveTo>
                    <a:pt x="1" y="0"/>
                  </a:moveTo>
                  <a:lnTo>
                    <a:pt x="1"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
            <p:cNvSpPr/>
            <p:nvPr/>
          </p:nvSpPr>
          <p:spPr>
            <a:xfrm>
              <a:off x="7014375" y="3197300"/>
              <a:ext cx="57650" cy="10300"/>
            </a:xfrm>
            <a:custGeom>
              <a:avLst/>
              <a:gdLst/>
              <a:ahLst/>
              <a:cxnLst/>
              <a:rect l="l" t="t" r="r" b="b"/>
              <a:pathLst>
                <a:path w="2306" h="412" extrusionOk="0">
                  <a:moveTo>
                    <a:pt x="1" y="0"/>
                  </a:moveTo>
                  <a:lnTo>
                    <a:pt x="1" y="411"/>
                  </a:lnTo>
                  <a:lnTo>
                    <a:pt x="2306" y="411"/>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7"/>
            <p:cNvSpPr/>
            <p:nvPr/>
          </p:nvSpPr>
          <p:spPr>
            <a:xfrm>
              <a:off x="7014375" y="3278325"/>
              <a:ext cx="57650" cy="10300"/>
            </a:xfrm>
            <a:custGeom>
              <a:avLst/>
              <a:gdLst/>
              <a:ahLst/>
              <a:cxnLst/>
              <a:rect l="l" t="t" r="r" b="b"/>
              <a:pathLst>
                <a:path w="2306" h="412" extrusionOk="0">
                  <a:moveTo>
                    <a:pt x="1" y="1"/>
                  </a:moveTo>
                  <a:lnTo>
                    <a:pt x="1" y="411"/>
                  </a:lnTo>
                  <a:lnTo>
                    <a:pt x="2306" y="411"/>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7"/>
            <p:cNvSpPr/>
            <p:nvPr/>
          </p:nvSpPr>
          <p:spPr>
            <a:xfrm>
              <a:off x="7014375" y="3318275"/>
              <a:ext cx="57650" cy="10875"/>
            </a:xfrm>
            <a:custGeom>
              <a:avLst/>
              <a:gdLst/>
              <a:ahLst/>
              <a:cxnLst/>
              <a:rect l="l" t="t" r="r" b="b"/>
              <a:pathLst>
                <a:path w="2306" h="435" extrusionOk="0">
                  <a:moveTo>
                    <a:pt x="1" y="0"/>
                  </a:moveTo>
                  <a:lnTo>
                    <a:pt x="1" y="434"/>
                  </a:lnTo>
                  <a:lnTo>
                    <a:pt x="2306" y="434"/>
                  </a:lnTo>
                  <a:lnTo>
                    <a:pt x="2306" y="0"/>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
            <p:cNvSpPr/>
            <p:nvPr/>
          </p:nvSpPr>
          <p:spPr>
            <a:xfrm>
              <a:off x="7014375" y="3453500"/>
              <a:ext cx="57650" cy="10300"/>
            </a:xfrm>
            <a:custGeom>
              <a:avLst/>
              <a:gdLst/>
              <a:ahLst/>
              <a:cxnLst/>
              <a:rect l="l" t="t" r="r" b="b"/>
              <a:pathLst>
                <a:path w="2306" h="412" extrusionOk="0">
                  <a:moveTo>
                    <a:pt x="1" y="1"/>
                  </a:moveTo>
                  <a:lnTo>
                    <a:pt x="1" y="412"/>
                  </a:lnTo>
                  <a:lnTo>
                    <a:pt x="2306" y="412"/>
                  </a:lnTo>
                  <a:lnTo>
                    <a:pt x="2306" y="1"/>
                  </a:lnTo>
                  <a:close/>
                </a:path>
              </a:pathLst>
            </a:custGeom>
            <a:solidFill>
              <a:srgbClr val="0203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7"/>
          <p:cNvGrpSpPr/>
          <p:nvPr/>
        </p:nvGrpSpPr>
        <p:grpSpPr>
          <a:xfrm>
            <a:off x="1246325" y="4597500"/>
            <a:ext cx="3325675" cy="12000"/>
            <a:chOff x="4016850" y="529025"/>
            <a:chExt cx="3325675" cy="12000"/>
          </a:xfrm>
        </p:grpSpPr>
        <p:sp>
          <p:nvSpPr>
            <p:cNvPr id="808" name="Google Shape;808;p7"/>
            <p:cNvSpPr/>
            <p:nvPr/>
          </p:nvSpPr>
          <p:spPr>
            <a:xfrm>
              <a:off x="5954700" y="529025"/>
              <a:ext cx="1387825" cy="12000"/>
            </a:xfrm>
            <a:custGeom>
              <a:avLst/>
              <a:gdLst/>
              <a:ahLst/>
              <a:cxnLst/>
              <a:rect l="l" t="t" r="r" b="b"/>
              <a:pathLst>
                <a:path w="55513" h="480" extrusionOk="0">
                  <a:moveTo>
                    <a:pt x="1" y="1"/>
                  </a:moveTo>
                  <a:lnTo>
                    <a:pt x="1" y="480"/>
                  </a:lnTo>
                  <a:lnTo>
                    <a:pt x="55512" y="480"/>
                  </a:lnTo>
                  <a:lnTo>
                    <a:pt x="55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
            <p:cNvSpPr/>
            <p:nvPr/>
          </p:nvSpPr>
          <p:spPr>
            <a:xfrm>
              <a:off x="5239700" y="529025"/>
              <a:ext cx="457675" cy="12000"/>
            </a:xfrm>
            <a:custGeom>
              <a:avLst/>
              <a:gdLst/>
              <a:ahLst/>
              <a:cxnLst/>
              <a:rect l="l" t="t" r="r" b="b"/>
              <a:pathLst>
                <a:path w="18307" h="480" extrusionOk="0">
                  <a:moveTo>
                    <a:pt x="1" y="1"/>
                  </a:moveTo>
                  <a:lnTo>
                    <a:pt x="1" y="480"/>
                  </a:lnTo>
                  <a:lnTo>
                    <a:pt x="18307" y="480"/>
                  </a:lnTo>
                  <a:lnTo>
                    <a:pt x="1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
            <p:cNvSpPr/>
            <p:nvPr/>
          </p:nvSpPr>
          <p:spPr>
            <a:xfrm>
              <a:off x="4016850" y="529025"/>
              <a:ext cx="135825" cy="12000"/>
            </a:xfrm>
            <a:custGeom>
              <a:avLst/>
              <a:gdLst/>
              <a:ahLst/>
              <a:cxnLst/>
              <a:rect l="l" t="t" r="r" b="b"/>
              <a:pathLst>
                <a:path w="5433" h="480" extrusionOk="0">
                  <a:moveTo>
                    <a:pt x="0" y="1"/>
                  </a:moveTo>
                  <a:lnTo>
                    <a:pt x="0" y="480"/>
                  </a:lnTo>
                  <a:lnTo>
                    <a:pt x="5433" y="480"/>
                  </a:lnTo>
                  <a:lnTo>
                    <a:pt x="5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7"/>
          <p:cNvSpPr txBox="1">
            <a:spLocks noGrp="1"/>
          </p:cNvSpPr>
          <p:nvPr>
            <p:ph type="title"/>
          </p:nvPr>
        </p:nvSpPr>
        <p:spPr>
          <a:xfrm>
            <a:off x="720000" y="1360500"/>
            <a:ext cx="3613500" cy="755700"/>
          </a:xfrm>
          <a:prstGeom prst="rect">
            <a:avLst/>
          </a:prstGeom>
        </p:spPr>
        <p:txBody>
          <a:bodyPr spcFirstLastPara="1" wrap="square" lIns="0" tIns="0" rIns="0" bIns="0" anchor="ctr" anchorCtr="0">
            <a:noAutofit/>
          </a:bodyPr>
          <a:lstStyle>
            <a:lvl1pPr lvl="0" algn="l">
              <a:spcBef>
                <a:spcPts val="0"/>
              </a:spcBef>
              <a:spcAft>
                <a:spcPts val="0"/>
              </a:spcAft>
              <a:buSzPts val="3600"/>
              <a:buNone/>
              <a:defRPr>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812" name="Google Shape;812;p7"/>
          <p:cNvSpPr txBox="1">
            <a:spLocks noGrp="1"/>
          </p:cNvSpPr>
          <p:nvPr>
            <p:ph type="subTitle" idx="1"/>
          </p:nvPr>
        </p:nvSpPr>
        <p:spPr>
          <a:xfrm>
            <a:off x="720000" y="2116200"/>
            <a:ext cx="3613500" cy="1666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6"/>
        <p:cNvGrpSpPr/>
        <p:nvPr/>
      </p:nvGrpSpPr>
      <p:grpSpPr>
        <a:xfrm>
          <a:off x="0" y="0"/>
          <a:ext cx="0" cy="0"/>
          <a:chOff x="0" y="0"/>
          <a:chExt cx="0" cy="0"/>
        </a:xfrm>
      </p:grpSpPr>
      <p:grpSp>
        <p:nvGrpSpPr>
          <p:cNvPr id="917" name="Google Shape;917;p9"/>
          <p:cNvGrpSpPr/>
          <p:nvPr/>
        </p:nvGrpSpPr>
        <p:grpSpPr>
          <a:xfrm rot="10800000" flipH="1">
            <a:off x="-1679463" y="-142022"/>
            <a:ext cx="11856973" cy="3949123"/>
            <a:chOff x="-1895475" y="2684875"/>
            <a:chExt cx="9813750" cy="3268600"/>
          </a:xfrm>
        </p:grpSpPr>
        <p:sp>
          <p:nvSpPr>
            <p:cNvPr id="918" name="Google Shape;918;p9"/>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9"/>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9"/>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9"/>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9"/>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9"/>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9"/>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9"/>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9"/>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9"/>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9"/>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9"/>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9"/>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9"/>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9"/>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9"/>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9"/>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9"/>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9"/>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9"/>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9"/>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9"/>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9"/>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9"/>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9"/>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9"/>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9"/>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9"/>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9"/>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9"/>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9"/>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9"/>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9"/>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9"/>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9"/>
          <p:cNvGrpSpPr/>
          <p:nvPr/>
        </p:nvGrpSpPr>
        <p:grpSpPr>
          <a:xfrm>
            <a:off x="6703084" y="3907282"/>
            <a:ext cx="810045" cy="242850"/>
            <a:chOff x="8333950" y="1178400"/>
            <a:chExt cx="521600" cy="156375"/>
          </a:xfrm>
        </p:grpSpPr>
        <p:sp>
          <p:nvSpPr>
            <p:cNvPr id="953" name="Google Shape;953;p9"/>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9"/>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9"/>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9"/>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9"/>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9"/>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9"/>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9"/>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9"/>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9"/>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9"/>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9"/>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9"/>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9"/>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9"/>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9"/>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9"/>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9"/>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9"/>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9"/>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9"/>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9"/>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9"/>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9"/>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9"/>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9"/>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9"/>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9"/>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9"/>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9"/>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9"/>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9"/>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9"/>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9"/>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9"/>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9"/>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9"/>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9"/>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9"/>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9"/>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9"/>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9"/>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9"/>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9"/>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9"/>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9"/>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9"/>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9"/>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9"/>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9"/>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9"/>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9"/>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9"/>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9"/>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9"/>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9"/>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9"/>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9"/>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9"/>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9"/>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9"/>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9"/>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9"/>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9"/>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9"/>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9"/>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9"/>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9"/>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9"/>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9"/>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9"/>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9"/>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9"/>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9"/>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9"/>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9"/>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9"/>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9"/>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9"/>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9"/>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9"/>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9"/>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9"/>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9"/>
          <p:cNvGrpSpPr/>
          <p:nvPr/>
        </p:nvGrpSpPr>
        <p:grpSpPr>
          <a:xfrm>
            <a:off x="130100" y="181009"/>
            <a:ext cx="8839635" cy="4858789"/>
            <a:chOff x="3723896" y="3186300"/>
            <a:chExt cx="3393204" cy="1865107"/>
          </a:xfrm>
        </p:grpSpPr>
        <p:sp>
          <p:nvSpPr>
            <p:cNvPr id="1038" name="Google Shape;1038;p9"/>
            <p:cNvSpPr/>
            <p:nvPr/>
          </p:nvSpPr>
          <p:spPr>
            <a:xfrm>
              <a:off x="7049599" y="4656771"/>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9"/>
            <p:cNvSpPr/>
            <p:nvPr/>
          </p:nvSpPr>
          <p:spPr>
            <a:xfrm>
              <a:off x="5126921" y="4229601"/>
              <a:ext cx="25725" cy="21700"/>
            </a:xfrm>
            <a:custGeom>
              <a:avLst/>
              <a:gdLst/>
              <a:ahLst/>
              <a:cxnLst/>
              <a:rect l="l" t="t" r="r" b="b"/>
              <a:pathLst>
                <a:path w="1029" h="868" extrusionOk="0">
                  <a:moveTo>
                    <a:pt x="526" y="0"/>
                  </a:moveTo>
                  <a:lnTo>
                    <a:pt x="252" y="434"/>
                  </a:lnTo>
                  <a:lnTo>
                    <a:pt x="1" y="868"/>
                  </a:lnTo>
                  <a:lnTo>
                    <a:pt x="1028" y="868"/>
                  </a:lnTo>
                  <a:lnTo>
                    <a:pt x="777" y="434"/>
                  </a:lnTo>
                  <a:lnTo>
                    <a:pt x="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9"/>
            <p:cNvSpPr/>
            <p:nvPr/>
          </p:nvSpPr>
          <p:spPr>
            <a:xfrm>
              <a:off x="3924710" y="4864914"/>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9"/>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9"/>
            <p:cNvSpPr/>
            <p:nvPr/>
          </p:nvSpPr>
          <p:spPr>
            <a:xfrm>
              <a:off x="5697022" y="349710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9"/>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9"/>
            <p:cNvSpPr/>
            <p:nvPr/>
          </p:nvSpPr>
          <p:spPr>
            <a:xfrm>
              <a:off x="6542459" y="5026856"/>
              <a:ext cx="28575" cy="24550"/>
            </a:xfrm>
            <a:custGeom>
              <a:avLst/>
              <a:gdLst/>
              <a:ahLst/>
              <a:cxnLst/>
              <a:rect l="l" t="t" r="r" b="b"/>
              <a:pathLst>
                <a:path w="1143" h="982" extrusionOk="0">
                  <a:moveTo>
                    <a:pt x="571" y="137"/>
                  </a:moveTo>
                  <a:lnTo>
                    <a:pt x="1028" y="913"/>
                  </a:lnTo>
                  <a:lnTo>
                    <a:pt x="138" y="913"/>
                  </a:lnTo>
                  <a:lnTo>
                    <a:pt x="571" y="137"/>
                  </a:lnTo>
                  <a:close/>
                  <a:moveTo>
                    <a:pt x="571" y="0"/>
                  </a:moveTo>
                  <a:lnTo>
                    <a:pt x="1" y="982"/>
                  </a:lnTo>
                  <a:lnTo>
                    <a:pt x="1142" y="982"/>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9"/>
            <p:cNvSpPr/>
            <p:nvPr/>
          </p:nvSpPr>
          <p:spPr>
            <a:xfrm>
              <a:off x="3887645" y="3264075"/>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9"/>
            <p:cNvSpPr/>
            <p:nvPr/>
          </p:nvSpPr>
          <p:spPr>
            <a:xfrm>
              <a:off x="6411571" y="3186300"/>
              <a:ext cx="25700" cy="21725"/>
            </a:xfrm>
            <a:custGeom>
              <a:avLst/>
              <a:gdLst/>
              <a:ahLst/>
              <a:cxnLst/>
              <a:rect l="l" t="t" r="r" b="b"/>
              <a:pathLst>
                <a:path w="1028" h="869" extrusionOk="0">
                  <a:moveTo>
                    <a:pt x="526" y="1"/>
                  </a:moveTo>
                  <a:lnTo>
                    <a:pt x="252" y="435"/>
                  </a:lnTo>
                  <a:lnTo>
                    <a:pt x="1" y="868"/>
                  </a:lnTo>
                  <a:lnTo>
                    <a:pt x="1028" y="868"/>
                  </a:lnTo>
                  <a:lnTo>
                    <a:pt x="777" y="435"/>
                  </a:lnTo>
                  <a:lnTo>
                    <a:pt x="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9"/>
          <p:cNvGrpSpPr/>
          <p:nvPr/>
        </p:nvGrpSpPr>
        <p:grpSpPr>
          <a:xfrm>
            <a:off x="3487475" y="4838475"/>
            <a:ext cx="3325675" cy="12000"/>
            <a:chOff x="4016850" y="529025"/>
            <a:chExt cx="3325675" cy="12000"/>
          </a:xfrm>
        </p:grpSpPr>
        <p:sp>
          <p:nvSpPr>
            <p:cNvPr id="1048" name="Google Shape;1048;p9"/>
            <p:cNvSpPr/>
            <p:nvPr/>
          </p:nvSpPr>
          <p:spPr>
            <a:xfrm>
              <a:off x="5954700" y="529025"/>
              <a:ext cx="1387825" cy="12000"/>
            </a:xfrm>
            <a:custGeom>
              <a:avLst/>
              <a:gdLst/>
              <a:ahLst/>
              <a:cxnLst/>
              <a:rect l="l" t="t" r="r" b="b"/>
              <a:pathLst>
                <a:path w="55513" h="480" extrusionOk="0">
                  <a:moveTo>
                    <a:pt x="1" y="1"/>
                  </a:moveTo>
                  <a:lnTo>
                    <a:pt x="1" y="480"/>
                  </a:lnTo>
                  <a:lnTo>
                    <a:pt x="55512" y="480"/>
                  </a:lnTo>
                  <a:lnTo>
                    <a:pt x="55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9"/>
            <p:cNvSpPr/>
            <p:nvPr/>
          </p:nvSpPr>
          <p:spPr>
            <a:xfrm>
              <a:off x="5239700" y="529025"/>
              <a:ext cx="457675" cy="12000"/>
            </a:xfrm>
            <a:custGeom>
              <a:avLst/>
              <a:gdLst/>
              <a:ahLst/>
              <a:cxnLst/>
              <a:rect l="l" t="t" r="r" b="b"/>
              <a:pathLst>
                <a:path w="18307" h="480" extrusionOk="0">
                  <a:moveTo>
                    <a:pt x="1" y="1"/>
                  </a:moveTo>
                  <a:lnTo>
                    <a:pt x="1" y="480"/>
                  </a:lnTo>
                  <a:lnTo>
                    <a:pt x="18307" y="480"/>
                  </a:lnTo>
                  <a:lnTo>
                    <a:pt x="1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9"/>
            <p:cNvSpPr/>
            <p:nvPr/>
          </p:nvSpPr>
          <p:spPr>
            <a:xfrm>
              <a:off x="4016850" y="529025"/>
              <a:ext cx="135825" cy="12000"/>
            </a:xfrm>
            <a:custGeom>
              <a:avLst/>
              <a:gdLst/>
              <a:ahLst/>
              <a:cxnLst/>
              <a:rect l="l" t="t" r="r" b="b"/>
              <a:pathLst>
                <a:path w="5433" h="480" extrusionOk="0">
                  <a:moveTo>
                    <a:pt x="0" y="1"/>
                  </a:moveTo>
                  <a:lnTo>
                    <a:pt x="0" y="480"/>
                  </a:lnTo>
                  <a:lnTo>
                    <a:pt x="5433" y="480"/>
                  </a:lnTo>
                  <a:lnTo>
                    <a:pt x="5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 name="Google Shape;1051;p9"/>
          <p:cNvSpPr txBox="1">
            <a:spLocks noGrp="1"/>
          </p:cNvSpPr>
          <p:nvPr>
            <p:ph type="title"/>
          </p:nvPr>
        </p:nvSpPr>
        <p:spPr>
          <a:xfrm>
            <a:off x="5066100" y="1500900"/>
            <a:ext cx="3357900" cy="841800"/>
          </a:xfrm>
          <a:prstGeom prst="rect">
            <a:avLst/>
          </a:prstGeom>
        </p:spPr>
        <p:txBody>
          <a:bodyPr spcFirstLastPara="1" wrap="square" lIns="0" tIns="0" rIns="0" bIns="0" anchor="ctr" anchorCtr="0">
            <a:noAutofit/>
          </a:bodyPr>
          <a:lstStyle>
            <a:lvl1pPr lvl="0" algn="r" rtl="0">
              <a:spcBef>
                <a:spcPts val="0"/>
              </a:spcBef>
              <a:spcAft>
                <a:spcPts val="0"/>
              </a:spcAft>
              <a:buSzPts val="4500"/>
              <a:buNone/>
              <a:defRPr sz="7000"/>
            </a:lvl1pPr>
            <a:lvl2pPr lvl="1" algn="r" rtl="0">
              <a:spcBef>
                <a:spcPts val="0"/>
              </a:spcBef>
              <a:spcAft>
                <a:spcPts val="0"/>
              </a:spcAft>
              <a:buSzPts val="4500"/>
              <a:buNone/>
              <a:defRPr sz="4500"/>
            </a:lvl2pPr>
            <a:lvl3pPr lvl="2" algn="r" rtl="0">
              <a:spcBef>
                <a:spcPts val="0"/>
              </a:spcBef>
              <a:spcAft>
                <a:spcPts val="0"/>
              </a:spcAft>
              <a:buSzPts val="4500"/>
              <a:buNone/>
              <a:defRPr sz="4500"/>
            </a:lvl3pPr>
            <a:lvl4pPr lvl="3" algn="r" rtl="0">
              <a:spcBef>
                <a:spcPts val="0"/>
              </a:spcBef>
              <a:spcAft>
                <a:spcPts val="0"/>
              </a:spcAft>
              <a:buSzPts val="4500"/>
              <a:buNone/>
              <a:defRPr sz="4500"/>
            </a:lvl4pPr>
            <a:lvl5pPr lvl="4" algn="r" rtl="0">
              <a:spcBef>
                <a:spcPts val="0"/>
              </a:spcBef>
              <a:spcAft>
                <a:spcPts val="0"/>
              </a:spcAft>
              <a:buSzPts val="4500"/>
              <a:buNone/>
              <a:defRPr sz="4500"/>
            </a:lvl5pPr>
            <a:lvl6pPr lvl="5" algn="r" rtl="0">
              <a:spcBef>
                <a:spcPts val="0"/>
              </a:spcBef>
              <a:spcAft>
                <a:spcPts val="0"/>
              </a:spcAft>
              <a:buSzPts val="4500"/>
              <a:buNone/>
              <a:defRPr sz="4500"/>
            </a:lvl6pPr>
            <a:lvl7pPr lvl="6" algn="r" rtl="0">
              <a:spcBef>
                <a:spcPts val="0"/>
              </a:spcBef>
              <a:spcAft>
                <a:spcPts val="0"/>
              </a:spcAft>
              <a:buSzPts val="4500"/>
              <a:buNone/>
              <a:defRPr sz="4500"/>
            </a:lvl7pPr>
            <a:lvl8pPr lvl="7" algn="r" rtl="0">
              <a:spcBef>
                <a:spcPts val="0"/>
              </a:spcBef>
              <a:spcAft>
                <a:spcPts val="0"/>
              </a:spcAft>
              <a:buSzPts val="4500"/>
              <a:buNone/>
              <a:defRPr sz="4500"/>
            </a:lvl8pPr>
            <a:lvl9pPr lvl="8" algn="r" rtl="0">
              <a:spcBef>
                <a:spcPts val="0"/>
              </a:spcBef>
              <a:spcAft>
                <a:spcPts val="0"/>
              </a:spcAft>
              <a:buSzPts val="4500"/>
              <a:buNone/>
              <a:defRPr sz="4500"/>
            </a:lvl9pPr>
          </a:lstStyle>
          <a:p>
            <a:endParaRPr/>
          </a:p>
        </p:txBody>
      </p:sp>
      <p:sp>
        <p:nvSpPr>
          <p:cNvPr id="1052" name="Google Shape;1052;p9"/>
          <p:cNvSpPr txBox="1">
            <a:spLocks noGrp="1"/>
          </p:cNvSpPr>
          <p:nvPr>
            <p:ph type="subTitle" idx="1"/>
          </p:nvPr>
        </p:nvSpPr>
        <p:spPr>
          <a:xfrm>
            <a:off x="5066100" y="2342700"/>
            <a:ext cx="3357900" cy="12999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53"/>
        <p:cNvGrpSpPr/>
        <p:nvPr/>
      </p:nvGrpSpPr>
      <p:grpSpPr>
        <a:xfrm>
          <a:off x="0" y="0"/>
          <a:ext cx="0" cy="0"/>
          <a:chOff x="0" y="0"/>
          <a:chExt cx="0" cy="0"/>
        </a:xfrm>
      </p:grpSpPr>
      <p:grpSp>
        <p:nvGrpSpPr>
          <p:cNvPr id="1054" name="Google Shape;1054;p10"/>
          <p:cNvGrpSpPr/>
          <p:nvPr/>
        </p:nvGrpSpPr>
        <p:grpSpPr>
          <a:xfrm>
            <a:off x="130100" y="181009"/>
            <a:ext cx="8839635" cy="5130019"/>
            <a:chOff x="130100" y="181009"/>
            <a:chExt cx="8839635" cy="5130019"/>
          </a:xfrm>
        </p:grpSpPr>
        <p:grpSp>
          <p:nvGrpSpPr>
            <p:cNvPr id="1055" name="Google Shape;1055;p10"/>
            <p:cNvGrpSpPr/>
            <p:nvPr/>
          </p:nvGrpSpPr>
          <p:grpSpPr>
            <a:xfrm rot="-1164152">
              <a:off x="2740145" y="3732890"/>
              <a:ext cx="1562087" cy="1357214"/>
              <a:chOff x="1003325" y="3097413"/>
              <a:chExt cx="1562100" cy="1357225"/>
            </a:xfrm>
          </p:grpSpPr>
          <p:grpSp>
            <p:nvGrpSpPr>
              <p:cNvPr id="1056" name="Google Shape;1056;p10"/>
              <p:cNvGrpSpPr/>
              <p:nvPr/>
            </p:nvGrpSpPr>
            <p:grpSpPr>
              <a:xfrm flipH="1">
                <a:off x="1003325" y="3500513"/>
                <a:ext cx="1562100" cy="954125"/>
                <a:chOff x="7408100" y="157575"/>
                <a:chExt cx="1562100" cy="954125"/>
              </a:xfrm>
            </p:grpSpPr>
            <p:sp>
              <p:nvSpPr>
                <p:cNvPr id="1057" name="Google Shape;1057;p10"/>
                <p:cNvSpPr/>
                <p:nvPr/>
              </p:nvSpPr>
              <p:spPr>
                <a:xfrm>
                  <a:off x="7710875" y="1033700"/>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0"/>
                <p:cNvSpPr/>
                <p:nvPr/>
              </p:nvSpPr>
              <p:spPr>
                <a:xfrm>
                  <a:off x="7782100" y="15757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0"/>
                <p:cNvSpPr/>
                <p:nvPr/>
              </p:nvSpPr>
              <p:spPr>
                <a:xfrm>
                  <a:off x="7408100" y="75945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0"/>
                <p:cNvSpPr/>
                <p:nvPr/>
              </p:nvSpPr>
              <p:spPr>
                <a:xfrm>
                  <a:off x="8331550" y="53522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0"/>
                <p:cNvSpPr/>
                <p:nvPr/>
              </p:nvSpPr>
              <p:spPr>
                <a:xfrm>
                  <a:off x="8931800" y="69530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10"/>
              <p:cNvSpPr/>
              <p:nvPr/>
            </p:nvSpPr>
            <p:spPr>
              <a:xfrm flipH="1">
                <a:off x="1802425" y="3097413"/>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10"/>
            <p:cNvGrpSpPr/>
            <p:nvPr/>
          </p:nvGrpSpPr>
          <p:grpSpPr>
            <a:xfrm>
              <a:off x="719995" y="4603494"/>
              <a:ext cx="1177106" cy="393993"/>
              <a:chOff x="8432675" y="2101675"/>
              <a:chExt cx="567800" cy="190050"/>
            </a:xfrm>
          </p:grpSpPr>
          <p:sp>
            <p:nvSpPr>
              <p:cNvPr id="1064" name="Google Shape;1064;p10"/>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0"/>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0"/>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0"/>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0"/>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0"/>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0"/>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0"/>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0"/>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0"/>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0"/>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0"/>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0"/>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0"/>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0"/>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0"/>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0"/>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0"/>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0"/>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0"/>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0"/>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0"/>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0"/>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0"/>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0"/>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0"/>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0"/>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0"/>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0"/>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0"/>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0"/>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0"/>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0"/>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0"/>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0"/>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0"/>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0"/>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0"/>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0"/>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0"/>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0"/>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0"/>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0"/>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0"/>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0"/>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0"/>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0"/>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0"/>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0"/>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0"/>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0"/>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0"/>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0"/>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0"/>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0"/>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0"/>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0"/>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0"/>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0"/>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0"/>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0"/>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0"/>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0"/>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0"/>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0"/>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0"/>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0"/>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0"/>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0"/>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0"/>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0"/>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0"/>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0"/>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0"/>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0"/>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0"/>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0"/>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0"/>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0"/>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0"/>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0"/>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0"/>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0"/>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0"/>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0"/>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0"/>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0"/>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0"/>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0"/>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0"/>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0"/>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0"/>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0"/>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0"/>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0"/>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0"/>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0"/>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0"/>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0"/>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0"/>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0"/>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0"/>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0"/>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0"/>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0"/>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0"/>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0"/>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0"/>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0"/>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0"/>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0"/>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0"/>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0"/>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0"/>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0"/>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0"/>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0"/>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0"/>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0"/>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0"/>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0"/>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0"/>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0"/>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0"/>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0"/>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0"/>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0"/>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0"/>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0"/>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0"/>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0"/>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0"/>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0"/>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0"/>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0"/>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0"/>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0"/>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0"/>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0"/>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0"/>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0"/>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0"/>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0"/>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0"/>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10"/>
            <p:cNvGrpSpPr/>
            <p:nvPr/>
          </p:nvGrpSpPr>
          <p:grpSpPr>
            <a:xfrm rot="-5400000">
              <a:off x="2460375" y="-1128850"/>
              <a:ext cx="12000" cy="3325675"/>
              <a:chOff x="295175" y="1844325"/>
              <a:chExt cx="12000" cy="3325675"/>
            </a:xfrm>
          </p:grpSpPr>
          <p:sp>
            <p:nvSpPr>
              <p:cNvPr id="1209" name="Google Shape;1209;p10"/>
              <p:cNvSpPr/>
              <p:nvPr/>
            </p:nvSpPr>
            <p:spPr>
              <a:xfrm>
                <a:off x="295175" y="3782200"/>
                <a:ext cx="12000" cy="1387800"/>
              </a:xfrm>
              <a:custGeom>
                <a:avLst/>
                <a:gdLst/>
                <a:ahLst/>
                <a:cxnLst/>
                <a:rect l="l" t="t" r="r" b="b"/>
                <a:pathLst>
                  <a:path w="480" h="55512" extrusionOk="0">
                    <a:moveTo>
                      <a:pt x="1" y="0"/>
                    </a:moveTo>
                    <a:lnTo>
                      <a:pt x="1" y="55511"/>
                    </a:lnTo>
                    <a:lnTo>
                      <a:pt x="480" y="55511"/>
                    </a:lnTo>
                    <a:lnTo>
                      <a:pt x="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0"/>
              <p:cNvSpPr/>
              <p:nvPr/>
            </p:nvSpPr>
            <p:spPr>
              <a:xfrm>
                <a:off x="295175" y="3067200"/>
                <a:ext cx="12000" cy="457675"/>
              </a:xfrm>
              <a:custGeom>
                <a:avLst/>
                <a:gdLst/>
                <a:ahLst/>
                <a:cxnLst/>
                <a:rect l="l" t="t" r="r" b="b"/>
                <a:pathLst>
                  <a:path w="480" h="18307" extrusionOk="0">
                    <a:moveTo>
                      <a:pt x="1" y="0"/>
                    </a:moveTo>
                    <a:lnTo>
                      <a:pt x="1" y="18306"/>
                    </a:lnTo>
                    <a:lnTo>
                      <a:pt x="480" y="18306"/>
                    </a:lnTo>
                    <a:lnTo>
                      <a:pt x="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0"/>
              <p:cNvSpPr/>
              <p:nvPr/>
            </p:nvSpPr>
            <p:spPr>
              <a:xfrm>
                <a:off x="295175" y="1844325"/>
                <a:ext cx="12000" cy="136400"/>
              </a:xfrm>
              <a:custGeom>
                <a:avLst/>
                <a:gdLst/>
                <a:ahLst/>
                <a:cxnLst/>
                <a:rect l="l" t="t" r="r" b="b"/>
                <a:pathLst>
                  <a:path w="480" h="5456" extrusionOk="0">
                    <a:moveTo>
                      <a:pt x="1" y="1"/>
                    </a:moveTo>
                    <a:lnTo>
                      <a:pt x="1" y="5456"/>
                    </a:lnTo>
                    <a:lnTo>
                      <a:pt x="480" y="5456"/>
                    </a:lnTo>
                    <a:lnTo>
                      <a:pt x="4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10"/>
            <p:cNvGrpSpPr/>
            <p:nvPr/>
          </p:nvGrpSpPr>
          <p:grpSpPr>
            <a:xfrm>
              <a:off x="130100" y="181009"/>
              <a:ext cx="8839635" cy="4438476"/>
              <a:chOff x="3723896" y="3186300"/>
              <a:chExt cx="3393204" cy="1703764"/>
            </a:xfrm>
          </p:grpSpPr>
          <p:sp>
            <p:nvSpPr>
              <p:cNvPr id="1213" name="Google Shape;1213;p10"/>
              <p:cNvSpPr/>
              <p:nvPr/>
            </p:nvSpPr>
            <p:spPr>
              <a:xfrm>
                <a:off x="3836959" y="4864914"/>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0"/>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0"/>
              <p:cNvSpPr/>
              <p:nvPr/>
            </p:nvSpPr>
            <p:spPr>
              <a:xfrm>
                <a:off x="5199766" y="3497104"/>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0"/>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0"/>
              <p:cNvSpPr/>
              <p:nvPr/>
            </p:nvSpPr>
            <p:spPr>
              <a:xfrm>
                <a:off x="3799894" y="3439577"/>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0"/>
              <p:cNvSpPr/>
              <p:nvPr/>
            </p:nvSpPr>
            <p:spPr>
              <a:xfrm>
                <a:off x="6411571" y="3186300"/>
                <a:ext cx="25700" cy="21725"/>
              </a:xfrm>
              <a:custGeom>
                <a:avLst/>
                <a:gdLst/>
                <a:ahLst/>
                <a:cxnLst/>
                <a:rect l="l" t="t" r="r" b="b"/>
                <a:pathLst>
                  <a:path w="1028" h="869" extrusionOk="0">
                    <a:moveTo>
                      <a:pt x="526" y="1"/>
                    </a:moveTo>
                    <a:lnTo>
                      <a:pt x="252" y="435"/>
                    </a:lnTo>
                    <a:lnTo>
                      <a:pt x="1" y="868"/>
                    </a:lnTo>
                    <a:lnTo>
                      <a:pt x="1028" y="868"/>
                    </a:lnTo>
                    <a:lnTo>
                      <a:pt x="777" y="435"/>
                    </a:lnTo>
                    <a:lnTo>
                      <a:pt x="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9" name="Google Shape;1219;p10"/>
          <p:cNvSpPr txBox="1">
            <a:spLocks noGrp="1"/>
          </p:cNvSpPr>
          <p:nvPr>
            <p:ph type="title"/>
          </p:nvPr>
        </p:nvSpPr>
        <p:spPr>
          <a:xfrm>
            <a:off x="720000" y="911100"/>
            <a:ext cx="3278700" cy="3321300"/>
          </a:xfrm>
          <a:prstGeom prst="rect">
            <a:avLst/>
          </a:prstGeom>
        </p:spPr>
        <p:txBody>
          <a:bodyPr spcFirstLastPara="1" wrap="square" lIns="0" tIns="0" rIns="0" bIns="0" anchor="ctr" anchorCtr="0">
            <a:noAutofit/>
          </a:bodyPr>
          <a:lstStyle>
            <a:lvl1pPr lvl="0" algn="l" rtl="0">
              <a:spcBef>
                <a:spcPts val="0"/>
              </a:spcBef>
              <a:spcAft>
                <a:spcPts val="0"/>
              </a:spcAft>
              <a:buSzPts val="4800"/>
              <a:buNone/>
              <a:defRPr sz="43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33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
    <p:spTree>
      <p:nvGrpSpPr>
        <p:cNvPr id="1" name="Shape 1334"/>
        <p:cNvGrpSpPr/>
        <p:nvPr/>
      </p:nvGrpSpPr>
      <p:grpSpPr>
        <a:xfrm>
          <a:off x="0" y="0"/>
          <a:ext cx="0" cy="0"/>
          <a:chOff x="0" y="0"/>
          <a:chExt cx="0" cy="0"/>
        </a:xfrm>
      </p:grpSpPr>
      <p:grpSp>
        <p:nvGrpSpPr>
          <p:cNvPr id="1335" name="Google Shape;1335;p13"/>
          <p:cNvGrpSpPr/>
          <p:nvPr/>
        </p:nvGrpSpPr>
        <p:grpSpPr>
          <a:xfrm rot="10800000">
            <a:off x="-1043488" y="-142022"/>
            <a:ext cx="11856973" cy="3949123"/>
            <a:chOff x="-1895475" y="2684875"/>
            <a:chExt cx="9813750" cy="3268600"/>
          </a:xfrm>
        </p:grpSpPr>
        <p:sp>
          <p:nvSpPr>
            <p:cNvPr id="1336" name="Google Shape;1336;p13"/>
            <p:cNvSpPr/>
            <p:nvPr/>
          </p:nvSpPr>
          <p:spPr>
            <a:xfrm>
              <a:off x="-832400" y="2684875"/>
              <a:ext cx="8355800" cy="1982400"/>
            </a:xfrm>
            <a:custGeom>
              <a:avLst/>
              <a:gdLst/>
              <a:ahLst/>
              <a:cxnLst/>
              <a:rect l="l" t="t" r="r" b="b"/>
              <a:pathLst>
                <a:path w="334232" h="79296" fill="none" extrusionOk="0">
                  <a:moveTo>
                    <a:pt x="1" y="15841"/>
                  </a:moveTo>
                  <a:cubicBezTo>
                    <a:pt x="7214" y="24743"/>
                    <a:pt x="15453" y="32960"/>
                    <a:pt x="25405" y="37822"/>
                  </a:cubicBezTo>
                  <a:cubicBezTo>
                    <a:pt x="38918" y="44395"/>
                    <a:pt x="56881" y="43779"/>
                    <a:pt x="67746" y="31454"/>
                  </a:cubicBezTo>
                  <a:cubicBezTo>
                    <a:pt x="80232" y="17256"/>
                    <a:pt x="87376" y="3127"/>
                    <a:pt x="107439" y="1301"/>
                  </a:cubicBezTo>
                  <a:cubicBezTo>
                    <a:pt x="121568" y="0"/>
                    <a:pt x="138368" y="6186"/>
                    <a:pt x="146128" y="19333"/>
                  </a:cubicBezTo>
                  <a:cubicBezTo>
                    <a:pt x="150739" y="27162"/>
                    <a:pt x="153295" y="36224"/>
                    <a:pt x="157107" y="44532"/>
                  </a:cubicBezTo>
                  <a:cubicBezTo>
                    <a:pt x="166306" y="64482"/>
                    <a:pt x="181827" y="69207"/>
                    <a:pt x="200042" y="58570"/>
                  </a:cubicBezTo>
                  <a:cubicBezTo>
                    <a:pt x="208761" y="53480"/>
                    <a:pt x="218599" y="47591"/>
                    <a:pt x="227774" y="50992"/>
                  </a:cubicBezTo>
                  <a:cubicBezTo>
                    <a:pt x="239826" y="55466"/>
                    <a:pt x="244368" y="73886"/>
                    <a:pt x="256877" y="76511"/>
                  </a:cubicBezTo>
                  <a:cubicBezTo>
                    <a:pt x="263724" y="77949"/>
                    <a:pt x="270526" y="74023"/>
                    <a:pt x="277077" y="71170"/>
                  </a:cubicBezTo>
                  <a:cubicBezTo>
                    <a:pt x="292690" y="64390"/>
                    <a:pt x="299172" y="79158"/>
                    <a:pt x="313347" y="77287"/>
                  </a:cubicBezTo>
                  <a:cubicBezTo>
                    <a:pt x="316907" y="76830"/>
                    <a:pt x="320126" y="74685"/>
                    <a:pt x="323595" y="73703"/>
                  </a:cubicBezTo>
                  <a:cubicBezTo>
                    <a:pt x="327179" y="72699"/>
                    <a:pt x="334232" y="73703"/>
                    <a:pt x="332976" y="7929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3"/>
            <p:cNvSpPr/>
            <p:nvPr/>
          </p:nvSpPr>
          <p:spPr>
            <a:xfrm>
              <a:off x="-815850" y="2740800"/>
              <a:ext cx="8351250" cy="1923050"/>
            </a:xfrm>
            <a:custGeom>
              <a:avLst/>
              <a:gdLst/>
              <a:ahLst/>
              <a:cxnLst/>
              <a:rect l="l" t="t" r="r" b="b"/>
              <a:pathLst>
                <a:path w="334050" h="76922" fill="none" extrusionOk="0">
                  <a:moveTo>
                    <a:pt x="1" y="18169"/>
                  </a:moveTo>
                  <a:cubicBezTo>
                    <a:pt x="7168" y="27025"/>
                    <a:pt x="15568" y="34763"/>
                    <a:pt x="25588" y="39123"/>
                  </a:cubicBezTo>
                  <a:cubicBezTo>
                    <a:pt x="32755" y="42250"/>
                    <a:pt x="41086" y="43391"/>
                    <a:pt x="48915" y="41953"/>
                  </a:cubicBezTo>
                  <a:cubicBezTo>
                    <a:pt x="55809" y="40652"/>
                    <a:pt x="62337" y="37388"/>
                    <a:pt x="67404" y="31750"/>
                  </a:cubicBezTo>
                  <a:cubicBezTo>
                    <a:pt x="76762" y="21388"/>
                    <a:pt x="83313" y="10979"/>
                    <a:pt x="94246" y="5455"/>
                  </a:cubicBezTo>
                  <a:cubicBezTo>
                    <a:pt x="97876" y="3607"/>
                    <a:pt x="101984" y="2328"/>
                    <a:pt x="106823" y="1735"/>
                  </a:cubicBezTo>
                  <a:cubicBezTo>
                    <a:pt x="120838" y="0"/>
                    <a:pt x="137363" y="5319"/>
                    <a:pt x="145558" y="17850"/>
                  </a:cubicBezTo>
                  <a:cubicBezTo>
                    <a:pt x="150465" y="25359"/>
                    <a:pt x="153318" y="34261"/>
                    <a:pt x="157267" y="42569"/>
                  </a:cubicBezTo>
                  <a:cubicBezTo>
                    <a:pt x="159298" y="46838"/>
                    <a:pt x="161581" y="50467"/>
                    <a:pt x="164115" y="53434"/>
                  </a:cubicBezTo>
                  <a:cubicBezTo>
                    <a:pt x="173131" y="64002"/>
                    <a:pt x="185068" y="65280"/>
                    <a:pt x="199608" y="58684"/>
                  </a:cubicBezTo>
                  <a:cubicBezTo>
                    <a:pt x="204219" y="56584"/>
                    <a:pt x="209103" y="53708"/>
                    <a:pt x="213965" y="51563"/>
                  </a:cubicBezTo>
                  <a:cubicBezTo>
                    <a:pt x="220311" y="48801"/>
                    <a:pt x="226976" y="47774"/>
                    <a:pt x="233275" y="50056"/>
                  </a:cubicBezTo>
                  <a:cubicBezTo>
                    <a:pt x="244642" y="54279"/>
                    <a:pt x="249207" y="71284"/>
                    <a:pt x="261031" y="73908"/>
                  </a:cubicBezTo>
                  <a:cubicBezTo>
                    <a:pt x="267490" y="75346"/>
                    <a:pt x="273927" y="71900"/>
                    <a:pt x="280113" y="69389"/>
                  </a:cubicBezTo>
                  <a:cubicBezTo>
                    <a:pt x="294789" y="63432"/>
                    <a:pt x="301135" y="76921"/>
                    <a:pt x="314442" y="75050"/>
                  </a:cubicBezTo>
                  <a:cubicBezTo>
                    <a:pt x="317797" y="74593"/>
                    <a:pt x="320856" y="72585"/>
                    <a:pt x="324120" y="71626"/>
                  </a:cubicBezTo>
                  <a:cubicBezTo>
                    <a:pt x="327521" y="70622"/>
                    <a:pt x="334049" y="71420"/>
                    <a:pt x="333022" y="763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3"/>
            <p:cNvSpPr/>
            <p:nvPr/>
          </p:nvSpPr>
          <p:spPr>
            <a:xfrm>
              <a:off x="-799875" y="2796150"/>
              <a:ext cx="8347250" cy="1867700"/>
            </a:xfrm>
            <a:custGeom>
              <a:avLst/>
              <a:gdLst/>
              <a:ahLst/>
              <a:cxnLst/>
              <a:rect l="l" t="t" r="r" b="b"/>
              <a:pathLst>
                <a:path w="333890" h="74708" fill="none" extrusionOk="0">
                  <a:moveTo>
                    <a:pt x="1" y="20497"/>
                  </a:moveTo>
                  <a:cubicBezTo>
                    <a:pt x="7122" y="29308"/>
                    <a:pt x="15727" y="36612"/>
                    <a:pt x="25771" y="40447"/>
                  </a:cubicBezTo>
                  <a:cubicBezTo>
                    <a:pt x="32938" y="43231"/>
                    <a:pt x="41178" y="44030"/>
                    <a:pt x="48847" y="42387"/>
                  </a:cubicBezTo>
                  <a:cubicBezTo>
                    <a:pt x="55626" y="40903"/>
                    <a:pt x="62017" y="37593"/>
                    <a:pt x="67107" y="32093"/>
                  </a:cubicBezTo>
                  <a:cubicBezTo>
                    <a:pt x="76420" y="22027"/>
                    <a:pt x="83153" y="11847"/>
                    <a:pt x="93904" y="6186"/>
                  </a:cubicBezTo>
                  <a:cubicBezTo>
                    <a:pt x="97488" y="4291"/>
                    <a:pt x="101528" y="2945"/>
                    <a:pt x="106253" y="2192"/>
                  </a:cubicBezTo>
                  <a:cubicBezTo>
                    <a:pt x="120108" y="0"/>
                    <a:pt x="136359" y="4497"/>
                    <a:pt x="144987" y="16389"/>
                  </a:cubicBezTo>
                  <a:cubicBezTo>
                    <a:pt x="150191" y="23579"/>
                    <a:pt x="153387" y="32344"/>
                    <a:pt x="157450" y="40652"/>
                  </a:cubicBezTo>
                  <a:cubicBezTo>
                    <a:pt x="159504" y="44852"/>
                    <a:pt x="161787" y="48504"/>
                    <a:pt x="164275" y="51540"/>
                  </a:cubicBezTo>
                  <a:cubicBezTo>
                    <a:pt x="173131" y="62245"/>
                    <a:pt x="184635" y="64025"/>
                    <a:pt x="199197" y="58821"/>
                  </a:cubicBezTo>
                  <a:cubicBezTo>
                    <a:pt x="204721" y="56858"/>
                    <a:pt x="210450" y="53411"/>
                    <a:pt x="216156" y="50832"/>
                  </a:cubicBezTo>
                  <a:cubicBezTo>
                    <a:pt x="223483" y="47522"/>
                    <a:pt x="231427" y="46473"/>
                    <a:pt x="238776" y="49143"/>
                  </a:cubicBezTo>
                  <a:cubicBezTo>
                    <a:pt x="249481" y="53069"/>
                    <a:pt x="254069" y="68704"/>
                    <a:pt x="265208" y="71329"/>
                  </a:cubicBezTo>
                  <a:cubicBezTo>
                    <a:pt x="271280" y="72767"/>
                    <a:pt x="277328" y="69823"/>
                    <a:pt x="283172" y="67654"/>
                  </a:cubicBezTo>
                  <a:cubicBezTo>
                    <a:pt x="296890" y="62519"/>
                    <a:pt x="303098" y="74707"/>
                    <a:pt x="315583" y="72859"/>
                  </a:cubicBezTo>
                  <a:cubicBezTo>
                    <a:pt x="318733" y="72379"/>
                    <a:pt x="321609" y="70508"/>
                    <a:pt x="324691" y="69549"/>
                  </a:cubicBezTo>
                  <a:cubicBezTo>
                    <a:pt x="327886" y="68545"/>
                    <a:pt x="333889" y="69161"/>
                    <a:pt x="333113" y="7347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3"/>
            <p:cNvSpPr/>
            <p:nvPr/>
          </p:nvSpPr>
          <p:spPr>
            <a:xfrm>
              <a:off x="-783325" y="2852075"/>
              <a:ext cx="8342675" cy="1811775"/>
            </a:xfrm>
            <a:custGeom>
              <a:avLst/>
              <a:gdLst/>
              <a:ahLst/>
              <a:cxnLst/>
              <a:rect l="l" t="t" r="r" b="b"/>
              <a:pathLst>
                <a:path w="333707" h="72471" fill="none" extrusionOk="0">
                  <a:moveTo>
                    <a:pt x="1" y="22825"/>
                  </a:moveTo>
                  <a:cubicBezTo>
                    <a:pt x="7077" y="31590"/>
                    <a:pt x="15841" y="38392"/>
                    <a:pt x="25930" y="41770"/>
                  </a:cubicBezTo>
                  <a:cubicBezTo>
                    <a:pt x="33120" y="44167"/>
                    <a:pt x="41246" y="44646"/>
                    <a:pt x="48778" y="42798"/>
                  </a:cubicBezTo>
                  <a:cubicBezTo>
                    <a:pt x="55421" y="41154"/>
                    <a:pt x="61698" y="37753"/>
                    <a:pt x="66788" y="32412"/>
                  </a:cubicBezTo>
                  <a:cubicBezTo>
                    <a:pt x="76032" y="22643"/>
                    <a:pt x="82948" y="12668"/>
                    <a:pt x="93539" y="6893"/>
                  </a:cubicBezTo>
                  <a:cubicBezTo>
                    <a:pt x="97077" y="4953"/>
                    <a:pt x="101071" y="3515"/>
                    <a:pt x="105659" y="2625"/>
                  </a:cubicBezTo>
                  <a:cubicBezTo>
                    <a:pt x="119377" y="0"/>
                    <a:pt x="135378" y="3652"/>
                    <a:pt x="144394" y="14905"/>
                  </a:cubicBezTo>
                  <a:cubicBezTo>
                    <a:pt x="149917" y="21775"/>
                    <a:pt x="153410" y="30403"/>
                    <a:pt x="157609" y="38689"/>
                  </a:cubicBezTo>
                  <a:cubicBezTo>
                    <a:pt x="159687" y="42843"/>
                    <a:pt x="161969" y="46518"/>
                    <a:pt x="164434" y="49622"/>
                  </a:cubicBezTo>
                  <a:cubicBezTo>
                    <a:pt x="173085" y="60464"/>
                    <a:pt x="184338" y="62975"/>
                    <a:pt x="198763" y="58958"/>
                  </a:cubicBezTo>
                  <a:cubicBezTo>
                    <a:pt x="205246" y="57155"/>
                    <a:pt x="211774" y="53092"/>
                    <a:pt x="218302" y="50079"/>
                  </a:cubicBezTo>
                  <a:cubicBezTo>
                    <a:pt x="226633" y="46198"/>
                    <a:pt x="235855" y="45149"/>
                    <a:pt x="244277" y="48230"/>
                  </a:cubicBezTo>
                  <a:cubicBezTo>
                    <a:pt x="254297" y="51859"/>
                    <a:pt x="258908" y="66102"/>
                    <a:pt x="269362" y="68727"/>
                  </a:cubicBezTo>
                  <a:cubicBezTo>
                    <a:pt x="275046" y="70142"/>
                    <a:pt x="280729" y="67700"/>
                    <a:pt x="286207" y="65874"/>
                  </a:cubicBezTo>
                  <a:cubicBezTo>
                    <a:pt x="298967" y="61583"/>
                    <a:pt x="305038" y="72470"/>
                    <a:pt x="316702" y="70622"/>
                  </a:cubicBezTo>
                  <a:cubicBezTo>
                    <a:pt x="319646" y="70142"/>
                    <a:pt x="322340" y="68407"/>
                    <a:pt x="325238" y="67449"/>
                  </a:cubicBezTo>
                  <a:cubicBezTo>
                    <a:pt x="328206" y="66467"/>
                    <a:pt x="333707" y="66878"/>
                    <a:pt x="333159" y="7053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3"/>
            <p:cNvSpPr/>
            <p:nvPr/>
          </p:nvSpPr>
          <p:spPr>
            <a:xfrm>
              <a:off x="-767350" y="2906850"/>
              <a:ext cx="8338675" cy="1757000"/>
            </a:xfrm>
            <a:custGeom>
              <a:avLst/>
              <a:gdLst/>
              <a:ahLst/>
              <a:cxnLst/>
              <a:rect l="l" t="t" r="r" b="b"/>
              <a:pathLst>
                <a:path w="333547" h="70280" fill="none" extrusionOk="0">
                  <a:moveTo>
                    <a:pt x="1" y="25177"/>
                  </a:moveTo>
                  <a:cubicBezTo>
                    <a:pt x="7054" y="33896"/>
                    <a:pt x="16001" y="40241"/>
                    <a:pt x="26113" y="43117"/>
                  </a:cubicBezTo>
                  <a:cubicBezTo>
                    <a:pt x="33303" y="45172"/>
                    <a:pt x="41315" y="45309"/>
                    <a:pt x="48710" y="43254"/>
                  </a:cubicBezTo>
                  <a:cubicBezTo>
                    <a:pt x="55261" y="41428"/>
                    <a:pt x="61401" y="37959"/>
                    <a:pt x="66491" y="32755"/>
                  </a:cubicBezTo>
                  <a:cubicBezTo>
                    <a:pt x="75690" y="23328"/>
                    <a:pt x="82788" y="13559"/>
                    <a:pt x="93197" y="7647"/>
                  </a:cubicBezTo>
                  <a:cubicBezTo>
                    <a:pt x="96689" y="5661"/>
                    <a:pt x="100615" y="4132"/>
                    <a:pt x="105066" y="3105"/>
                  </a:cubicBezTo>
                  <a:cubicBezTo>
                    <a:pt x="118647" y="0"/>
                    <a:pt x="134396" y="2854"/>
                    <a:pt x="143846" y="13467"/>
                  </a:cubicBezTo>
                  <a:cubicBezTo>
                    <a:pt x="149666" y="20018"/>
                    <a:pt x="153478" y="28486"/>
                    <a:pt x="157792" y="36772"/>
                  </a:cubicBezTo>
                  <a:cubicBezTo>
                    <a:pt x="159915" y="40858"/>
                    <a:pt x="162175" y="44555"/>
                    <a:pt x="164617" y="47728"/>
                  </a:cubicBezTo>
                  <a:cubicBezTo>
                    <a:pt x="173062" y="58707"/>
                    <a:pt x="184110" y="62154"/>
                    <a:pt x="198353" y="59118"/>
                  </a:cubicBezTo>
                  <a:cubicBezTo>
                    <a:pt x="205817" y="57520"/>
                    <a:pt x="213098" y="52841"/>
                    <a:pt x="220470" y="49349"/>
                  </a:cubicBezTo>
                  <a:cubicBezTo>
                    <a:pt x="229829" y="44921"/>
                    <a:pt x="240283" y="43893"/>
                    <a:pt x="249778" y="47340"/>
                  </a:cubicBezTo>
                  <a:cubicBezTo>
                    <a:pt x="259137" y="50718"/>
                    <a:pt x="263770" y="63546"/>
                    <a:pt x="273539" y="66171"/>
                  </a:cubicBezTo>
                  <a:cubicBezTo>
                    <a:pt x="278835" y="67586"/>
                    <a:pt x="284153" y="65623"/>
                    <a:pt x="289243" y="64139"/>
                  </a:cubicBezTo>
                  <a:cubicBezTo>
                    <a:pt x="301067" y="60670"/>
                    <a:pt x="307024" y="70279"/>
                    <a:pt x="317820" y="68431"/>
                  </a:cubicBezTo>
                  <a:cubicBezTo>
                    <a:pt x="320582" y="67951"/>
                    <a:pt x="323093" y="66353"/>
                    <a:pt x="325786" y="65395"/>
                  </a:cubicBezTo>
                  <a:cubicBezTo>
                    <a:pt x="328571" y="64413"/>
                    <a:pt x="333547" y="64642"/>
                    <a:pt x="333227" y="6765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3"/>
            <p:cNvSpPr/>
            <p:nvPr/>
          </p:nvSpPr>
          <p:spPr>
            <a:xfrm>
              <a:off x="-750800" y="2962200"/>
              <a:ext cx="8334125" cy="1701075"/>
            </a:xfrm>
            <a:custGeom>
              <a:avLst/>
              <a:gdLst/>
              <a:ahLst/>
              <a:cxnLst/>
              <a:rect l="l" t="t" r="r" b="b"/>
              <a:pathLst>
                <a:path w="333365" h="68043" fill="none" extrusionOk="0">
                  <a:moveTo>
                    <a:pt x="1" y="27505"/>
                  </a:moveTo>
                  <a:cubicBezTo>
                    <a:pt x="6985" y="36201"/>
                    <a:pt x="16115" y="42067"/>
                    <a:pt x="26273" y="44441"/>
                  </a:cubicBezTo>
                  <a:cubicBezTo>
                    <a:pt x="33463" y="46130"/>
                    <a:pt x="41383" y="45948"/>
                    <a:pt x="48619" y="43688"/>
                  </a:cubicBezTo>
                  <a:cubicBezTo>
                    <a:pt x="55055" y="41679"/>
                    <a:pt x="61081" y="38164"/>
                    <a:pt x="66171" y="33097"/>
                  </a:cubicBezTo>
                  <a:cubicBezTo>
                    <a:pt x="75324" y="23967"/>
                    <a:pt x="82583" y="14426"/>
                    <a:pt x="92831" y="8400"/>
                  </a:cubicBezTo>
                  <a:cubicBezTo>
                    <a:pt x="96278" y="6346"/>
                    <a:pt x="100135" y="4725"/>
                    <a:pt x="104472" y="3584"/>
                  </a:cubicBezTo>
                  <a:cubicBezTo>
                    <a:pt x="117916" y="0"/>
                    <a:pt x="133415" y="2009"/>
                    <a:pt x="143252" y="12007"/>
                  </a:cubicBezTo>
                  <a:cubicBezTo>
                    <a:pt x="149392" y="18238"/>
                    <a:pt x="153524" y="26569"/>
                    <a:pt x="157952" y="34832"/>
                  </a:cubicBezTo>
                  <a:cubicBezTo>
                    <a:pt x="160097" y="38872"/>
                    <a:pt x="162334" y="42592"/>
                    <a:pt x="164754" y="45834"/>
                  </a:cubicBezTo>
                  <a:cubicBezTo>
                    <a:pt x="173039" y="56949"/>
                    <a:pt x="183904" y="61446"/>
                    <a:pt x="197919" y="59255"/>
                  </a:cubicBezTo>
                  <a:cubicBezTo>
                    <a:pt x="206387" y="57954"/>
                    <a:pt x="214422" y="52544"/>
                    <a:pt x="222616" y="48618"/>
                  </a:cubicBezTo>
                  <a:cubicBezTo>
                    <a:pt x="232979" y="43642"/>
                    <a:pt x="244688" y="42615"/>
                    <a:pt x="255279" y="46427"/>
                  </a:cubicBezTo>
                  <a:cubicBezTo>
                    <a:pt x="263953" y="49554"/>
                    <a:pt x="268609" y="60967"/>
                    <a:pt x="277693" y="63592"/>
                  </a:cubicBezTo>
                  <a:cubicBezTo>
                    <a:pt x="282601" y="65007"/>
                    <a:pt x="287531" y="63546"/>
                    <a:pt x="292279" y="62382"/>
                  </a:cubicBezTo>
                  <a:cubicBezTo>
                    <a:pt x="303144" y="59734"/>
                    <a:pt x="308964" y="68043"/>
                    <a:pt x="318939" y="66217"/>
                  </a:cubicBezTo>
                  <a:cubicBezTo>
                    <a:pt x="321472" y="65737"/>
                    <a:pt x="323846" y="64276"/>
                    <a:pt x="326334" y="63341"/>
                  </a:cubicBezTo>
                  <a:cubicBezTo>
                    <a:pt x="328913" y="62359"/>
                    <a:pt x="333364" y="62359"/>
                    <a:pt x="333273" y="647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3"/>
            <p:cNvSpPr/>
            <p:nvPr/>
          </p:nvSpPr>
          <p:spPr>
            <a:xfrm>
              <a:off x="-734825" y="3016975"/>
              <a:ext cx="8334125" cy="1646300"/>
            </a:xfrm>
            <a:custGeom>
              <a:avLst/>
              <a:gdLst/>
              <a:ahLst/>
              <a:cxnLst/>
              <a:rect l="l" t="t" r="r" b="b"/>
              <a:pathLst>
                <a:path w="333365" h="65852" fill="none" extrusionOk="0">
                  <a:moveTo>
                    <a:pt x="1" y="29879"/>
                  </a:moveTo>
                  <a:cubicBezTo>
                    <a:pt x="6963" y="38530"/>
                    <a:pt x="16252" y="43916"/>
                    <a:pt x="26478" y="45811"/>
                  </a:cubicBezTo>
                  <a:cubicBezTo>
                    <a:pt x="33645" y="47135"/>
                    <a:pt x="41474" y="46610"/>
                    <a:pt x="48573" y="44145"/>
                  </a:cubicBezTo>
                  <a:cubicBezTo>
                    <a:pt x="54873" y="41953"/>
                    <a:pt x="60785" y="38370"/>
                    <a:pt x="65875" y="33462"/>
                  </a:cubicBezTo>
                  <a:cubicBezTo>
                    <a:pt x="74982" y="24629"/>
                    <a:pt x="82423" y="15294"/>
                    <a:pt x="92489" y="9154"/>
                  </a:cubicBezTo>
                  <a:cubicBezTo>
                    <a:pt x="95913" y="7031"/>
                    <a:pt x="99679" y="5342"/>
                    <a:pt x="103879" y="4064"/>
                  </a:cubicBezTo>
                  <a:cubicBezTo>
                    <a:pt x="117186" y="1"/>
                    <a:pt x="132456" y="1188"/>
                    <a:pt x="142682" y="10546"/>
                  </a:cubicBezTo>
                  <a:cubicBezTo>
                    <a:pt x="149164" y="16481"/>
                    <a:pt x="153570" y="24675"/>
                    <a:pt x="158135" y="32938"/>
                  </a:cubicBezTo>
                  <a:cubicBezTo>
                    <a:pt x="160326" y="36909"/>
                    <a:pt x="162540" y="40630"/>
                    <a:pt x="164937" y="43962"/>
                  </a:cubicBezTo>
                  <a:cubicBezTo>
                    <a:pt x="173040" y="55192"/>
                    <a:pt x="183745" y="57931"/>
                    <a:pt x="197508" y="59438"/>
                  </a:cubicBezTo>
                  <a:cubicBezTo>
                    <a:pt x="206958" y="60465"/>
                    <a:pt x="215768" y="52271"/>
                    <a:pt x="224784" y="47888"/>
                  </a:cubicBezTo>
                  <a:cubicBezTo>
                    <a:pt x="236174" y="42364"/>
                    <a:pt x="249139" y="41360"/>
                    <a:pt x="260780" y="45537"/>
                  </a:cubicBezTo>
                  <a:cubicBezTo>
                    <a:pt x="268769" y="48390"/>
                    <a:pt x="273471" y="58411"/>
                    <a:pt x="281871" y="61035"/>
                  </a:cubicBezTo>
                  <a:cubicBezTo>
                    <a:pt x="286390" y="62451"/>
                    <a:pt x="290932" y="61469"/>
                    <a:pt x="295337" y="60647"/>
                  </a:cubicBezTo>
                  <a:cubicBezTo>
                    <a:pt x="305244" y="58821"/>
                    <a:pt x="310927" y="65852"/>
                    <a:pt x="320080" y="64026"/>
                  </a:cubicBezTo>
                  <a:cubicBezTo>
                    <a:pt x="322408" y="63546"/>
                    <a:pt x="324600" y="62222"/>
                    <a:pt x="326882" y="61286"/>
                  </a:cubicBezTo>
                  <a:cubicBezTo>
                    <a:pt x="329256" y="60305"/>
                    <a:pt x="333205" y="60122"/>
                    <a:pt x="333364" y="6185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3"/>
            <p:cNvSpPr/>
            <p:nvPr/>
          </p:nvSpPr>
          <p:spPr>
            <a:xfrm>
              <a:off x="-718275" y="3071200"/>
              <a:ext cx="8335275" cy="1592075"/>
            </a:xfrm>
            <a:custGeom>
              <a:avLst/>
              <a:gdLst/>
              <a:ahLst/>
              <a:cxnLst/>
              <a:rect l="l" t="t" r="r" b="b"/>
              <a:pathLst>
                <a:path w="333411" h="63683" fill="none" extrusionOk="0">
                  <a:moveTo>
                    <a:pt x="1" y="32252"/>
                  </a:moveTo>
                  <a:cubicBezTo>
                    <a:pt x="6917" y="40857"/>
                    <a:pt x="16389" y="45788"/>
                    <a:pt x="26638" y="47180"/>
                  </a:cubicBezTo>
                  <a:cubicBezTo>
                    <a:pt x="33828" y="48139"/>
                    <a:pt x="41543" y="47294"/>
                    <a:pt x="48482" y="44623"/>
                  </a:cubicBezTo>
                  <a:cubicBezTo>
                    <a:pt x="54690" y="42250"/>
                    <a:pt x="60465" y="38598"/>
                    <a:pt x="65555" y="33827"/>
                  </a:cubicBezTo>
                  <a:cubicBezTo>
                    <a:pt x="74617" y="25313"/>
                    <a:pt x="82240" y="16206"/>
                    <a:pt x="92124" y="9929"/>
                  </a:cubicBezTo>
                  <a:cubicBezTo>
                    <a:pt x="95502" y="7761"/>
                    <a:pt x="99222" y="5980"/>
                    <a:pt x="103285" y="4565"/>
                  </a:cubicBezTo>
                  <a:cubicBezTo>
                    <a:pt x="116456" y="0"/>
                    <a:pt x="131475" y="388"/>
                    <a:pt x="142111" y="9130"/>
                  </a:cubicBezTo>
                  <a:cubicBezTo>
                    <a:pt x="148890" y="14722"/>
                    <a:pt x="153592" y="22803"/>
                    <a:pt x="158271" y="31042"/>
                  </a:cubicBezTo>
                  <a:cubicBezTo>
                    <a:pt x="160508" y="34968"/>
                    <a:pt x="162722" y="38712"/>
                    <a:pt x="165096" y="42090"/>
                  </a:cubicBezTo>
                  <a:cubicBezTo>
                    <a:pt x="172994" y="53480"/>
                    <a:pt x="183608" y="57862"/>
                    <a:pt x="197074" y="59620"/>
                  </a:cubicBezTo>
                  <a:cubicBezTo>
                    <a:pt x="207460" y="60989"/>
                    <a:pt x="217069" y="52042"/>
                    <a:pt x="226930" y="47203"/>
                  </a:cubicBezTo>
                  <a:cubicBezTo>
                    <a:pt x="239324" y="41108"/>
                    <a:pt x="253544" y="40127"/>
                    <a:pt x="266281" y="44669"/>
                  </a:cubicBezTo>
                  <a:cubicBezTo>
                    <a:pt x="273585" y="47271"/>
                    <a:pt x="278310" y="55876"/>
                    <a:pt x="286025" y="58501"/>
                  </a:cubicBezTo>
                  <a:cubicBezTo>
                    <a:pt x="290179" y="59916"/>
                    <a:pt x="294310" y="59414"/>
                    <a:pt x="298373" y="58935"/>
                  </a:cubicBezTo>
                  <a:cubicBezTo>
                    <a:pt x="307298" y="57908"/>
                    <a:pt x="312890" y="63683"/>
                    <a:pt x="321176" y="61857"/>
                  </a:cubicBezTo>
                  <a:cubicBezTo>
                    <a:pt x="323321" y="61377"/>
                    <a:pt x="325330" y="60190"/>
                    <a:pt x="327430" y="59254"/>
                  </a:cubicBezTo>
                  <a:cubicBezTo>
                    <a:pt x="329598" y="58296"/>
                    <a:pt x="333022" y="57908"/>
                    <a:pt x="333410" y="5900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3"/>
            <p:cNvSpPr/>
            <p:nvPr/>
          </p:nvSpPr>
          <p:spPr>
            <a:xfrm>
              <a:off x="-702300" y="3114550"/>
              <a:ext cx="8336975" cy="1548725"/>
            </a:xfrm>
            <a:custGeom>
              <a:avLst/>
              <a:gdLst/>
              <a:ahLst/>
              <a:cxnLst/>
              <a:rect l="l" t="t" r="r" b="b"/>
              <a:pathLst>
                <a:path w="333479" h="61949" fill="none" extrusionOk="0">
                  <a:moveTo>
                    <a:pt x="1" y="35083"/>
                  </a:moveTo>
                  <a:cubicBezTo>
                    <a:pt x="6871" y="43643"/>
                    <a:pt x="16526" y="48116"/>
                    <a:pt x="26821" y="48984"/>
                  </a:cubicBezTo>
                  <a:cubicBezTo>
                    <a:pt x="34011" y="49600"/>
                    <a:pt x="41611" y="48413"/>
                    <a:pt x="48436" y="45537"/>
                  </a:cubicBezTo>
                  <a:cubicBezTo>
                    <a:pt x="54508" y="42981"/>
                    <a:pt x="60168" y="39283"/>
                    <a:pt x="65258" y="34650"/>
                  </a:cubicBezTo>
                  <a:cubicBezTo>
                    <a:pt x="74274" y="26432"/>
                    <a:pt x="82058" y="17553"/>
                    <a:pt x="91781" y="11140"/>
                  </a:cubicBezTo>
                  <a:cubicBezTo>
                    <a:pt x="95114" y="8925"/>
                    <a:pt x="98766" y="7031"/>
                    <a:pt x="102692" y="5502"/>
                  </a:cubicBezTo>
                  <a:cubicBezTo>
                    <a:pt x="115725" y="457"/>
                    <a:pt x="130539" y="1"/>
                    <a:pt x="141541" y="8149"/>
                  </a:cubicBezTo>
                  <a:cubicBezTo>
                    <a:pt x="148662" y="13422"/>
                    <a:pt x="153638" y="21365"/>
                    <a:pt x="158454" y="29582"/>
                  </a:cubicBezTo>
                  <a:cubicBezTo>
                    <a:pt x="160714" y="33463"/>
                    <a:pt x="162951" y="37206"/>
                    <a:pt x="165256" y="40675"/>
                  </a:cubicBezTo>
                  <a:cubicBezTo>
                    <a:pt x="173017" y="52157"/>
                    <a:pt x="183425" y="58365"/>
                    <a:pt x="196664" y="60259"/>
                  </a:cubicBezTo>
                  <a:cubicBezTo>
                    <a:pt x="208008" y="61857"/>
                    <a:pt x="218416" y="52225"/>
                    <a:pt x="229098" y="46930"/>
                  </a:cubicBezTo>
                  <a:cubicBezTo>
                    <a:pt x="242520" y="40310"/>
                    <a:pt x="257973" y="39329"/>
                    <a:pt x="271782" y="44236"/>
                  </a:cubicBezTo>
                  <a:cubicBezTo>
                    <a:pt x="278424" y="46587"/>
                    <a:pt x="283194" y="53754"/>
                    <a:pt x="290202" y="56402"/>
                  </a:cubicBezTo>
                  <a:cubicBezTo>
                    <a:pt x="293968" y="57817"/>
                    <a:pt x="297734" y="57772"/>
                    <a:pt x="301432" y="57680"/>
                  </a:cubicBezTo>
                  <a:cubicBezTo>
                    <a:pt x="309375" y="57429"/>
                    <a:pt x="314853" y="61949"/>
                    <a:pt x="322317" y="60123"/>
                  </a:cubicBezTo>
                  <a:cubicBezTo>
                    <a:pt x="324257" y="59643"/>
                    <a:pt x="326083" y="58570"/>
                    <a:pt x="327978" y="57657"/>
                  </a:cubicBezTo>
                  <a:cubicBezTo>
                    <a:pt x="329964" y="56699"/>
                    <a:pt x="332862" y="56128"/>
                    <a:pt x="333479" y="56585"/>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3"/>
            <p:cNvSpPr/>
            <p:nvPr/>
          </p:nvSpPr>
          <p:spPr>
            <a:xfrm>
              <a:off x="-685750" y="3148800"/>
              <a:ext cx="8338700" cy="1575525"/>
            </a:xfrm>
            <a:custGeom>
              <a:avLst/>
              <a:gdLst/>
              <a:ahLst/>
              <a:cxnLst/>
              <a:rect l="l" t="t" r="r" b="b"/>
              <a:pathLst>
                <a:path w="333548" h="63021" fill="none" extrusionOk="0">
                  <a:moveTo>
                    <a:pt x="1" y="38255"/>
                  </a:moveTo>
                  <a:cubicBezTo>
                    <a:pt x="6826" y="46769"/>
                    <a:pt x="16640" y="50809"/>
                    <a:pt x="26980" y="51175"/>
                  </a:cubicBezTo>
                  <a:cubicBezTo>
                    <a:pt x="34170" y="51448"/>
                    <a:pt x="41680" y="49896"/>
                    <a:pt x="48345" y="46815"/>
                  </a:cubicBezTo>
                  <a:cubicBezTo>
                    <a:pt x="54302" y="44076"/>
                    <a:pt x="59849" y="40310"/>
                    <a:pt x="64939" y="35813"/>
                  </a:cubicBezTo>
                  <a:cubicBezTo>
                    <a:pt x="73886" y="27916"/>
                    <a:pt x="81875" y="19242"/>
                    <a:pt x="91416" y="12714"/>
                  </a:cubicBezTo>
                  <a:cubicBezTo>
                    <a:pt x="94703" y="10454"/>
                    <a:pt x="98287" y="8468"/>
                    <a:pt x="102098" y="6802"/>
                  </a:cubicBezTo>
                  <a:cubicBezTo>
                    <a:pt x="114972" y="1233"/>
                    <a:pt x="129557" y="0"/>
                    <a:pt x="140970" y="7533"/>
                  </a:cubicBezTo>
                  <a:cubicBezTo>
                    <a:pt x="148411" y="12463"/>
                    <a:pt x="153661" y="20292"/>
                    <a:pt x="158614" y="28509"/>
                  </a:cubicBezTo>
                  <a:cubicBezTo>
                    <a:pt x="160896" y="32298"/>
                    <a:pt x="163133" y="36087"/>
                    <a:pt x="165416" y="39625"/>
                  </a:cubicBezTo>
                  <a:cubicBezTo>
                    <a:pt x="172994" y="51243"/>
                    <a:pt x="183151" y="59346"/>
                    <a:pt x="196230" y="61240"/>
                  </a:cubicBezTo>
                  <a:cubicBezTo>
                    <a:pt x="208533" y="63021"/>
                    <a:pt x="219740" y="52772"/>
                    <a:pt x="231244" y="47043"/>
                  </a:cubicBezTo>
                  <a:cubicBezTo>
                    <a:pt x="245670" y="39853"/>
                    <a:pt x="262401" y="38895"/>
                    <a:pt x="277283" y="44167"/>
                  </a:cubicBezTo>
                  <a:cubicBezTo>
                    <a:pt x="283240" y="46267"/>
                    <a:pt x="288033" y="52019"/>
                    <a:pt x="294356" y="54667"/>
                  </a:cubicBezTo>
                  <a:cubicBezTo>
                    <a:pt x="297734" y="56082"/>
                    <a:pt x="301112" y="56516"/>
                    <a:pt x="304445" y="56767"/>
                  </a:cubicBezTo>
                  <a:cubicBezTo>
                    <a:pt x="311429" y="57292"/>
                    <a:pt x="316793" y="60579"/>
                    <a:pt x="323435" y="58753"/>
                  </a:cubicBezTo>
                  <a:cubicBezTo>
                    <a:pt x="325170" y="58273"/>
                    <a:pt x="326814" y="57337"/>
                    <a:pt x="328525" y="56424"/>
                  </a:cubicBezTo>
                  <a:cubicBezTo>
                    <a:pt x="330283" y="55489"/>
                    <a:pt x="332680" y="54690"/>
                    <a:pt x="333547" y="5450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3"/>
            <p:cNvSpPr/>
            <p:nvPr/>
          </p:nvSpPr>
          <p:spPr>
            <a:xfrm>
              <a:off x="-669775" y="3182450"/>
              <a:ext cx="8340400" cy="1585825"/>
            </a:xfrm>
            <a:custGeom>
              <a:avLst/>
              <a:gdLst/>
              <a:ahLst/>
              <a:cxnLst/>
              <a:rect l="l" t="t" r="r" b="b"/>
              <a:pathLst>
                <a:path w="333616" h="63433" fill="none" extrusionOk="0">
                  <a:moveTo>
                    <a:pt x="1" y="41474"/>
                  </a:moveTo>
                  <a:cubicBezTo>
                    <a:pt x="6803" y="49943"/>
                    <a:pt x="16800" y="53503"/>
                    <a:pt x="27163" y="53366"/>
                  </a:cubicBezTo>
                  <a:cubicBezTo>
                    <a:pt x="34353" y="53275"/>
                    <a:pt x="41771" y="51403"/>
                    <a:pt x="48299" y="48139"/>
                  </a:cubicBezTo>
                  <a:cubicBezTo>
                    <a:pt x="54120" y="45195"/>
                    <a:pt x="59529" y="41383"/>
                    <a:pt x="64642" y="37024"/>
                  </a:cubicBezTo>
                  <a:cubicBezTo>
                    <a:pt x="73544" y="29423"/>
                    <a:pt x="81716" y="20977"/>
                    <a:pt x="91074" y="14312"/>
                  </a:cubicBezTo>
                  <a:cubicBezTo>
                    <a:pt x="94315" y="12007"/>
                    <a:pt x="97830" y="9907"/>
                    <a:pt x="101528" y="8150"/>
                  </a:cubicBezTo>
                  <a:cubicBezTo>
                    <a:pt x="114219" y="2032"/>
                    <a:pt x="128622" y="1"/>
                    <a:pt x="140399" y="6940"/>
                  </a:cubicBezTo>
                  <a:cubicBezTo>
                    <a:pt x="148183" y="11528"/>
                    <a:pt x="153729" y="19220"/>
                    <a:pt x="158797" y="27437"/>
                  </a:cubicBezTo>
                  <a:cubicBezTo>
                    <a:pt x="161102" y="31180"/>
                    <a:pt x="163339" y="34969"/>
                    <a:pt x="165599" y="38576"/>
                  </a:cubicBezTo>
                  <a:cubicBezTo>
                    <a:pt x="172994" y="50331"/>
                    <a:pt x="182763" y="61104"/>
                    <a:pt x="195819" y="62245"/>
                  </a:cubicBezTo>
                  <a:cubicBezTo>
                    <a:pt x="209195" y="63432"/>
                    <a:pt x="221087" y="53344"/>
                    <a:pt x="233413" y="47158"/>
                  </a:cubicBezTo>
                  <a:cubicBezTo>
                    <a:pt x="248842" y="39420"/>
                    <a:pt x="266806" y="38530"/>
                    <a:pt x="282784" y="44122"/>
                  </a:cubicBezTo>
                  <a:cubicBezTo>
                    <a:pt x="288056" y="45994"/>
                    <a:pt x="292895" y="50308"/>
                    <a:pt x="298533" y="52956"/>
                  </a:cubicBezTo>
                  <a:cubicBezTo>
                    <a:pt x="301523" y="54348"/>
                    <a:pt x="304513" y="55238"/>
                    <a:pt x="307503" y="55877"/>
                  </a:cubicBezTo>
                  <a:cubicBezTo>
                    <a:pt x="313529" y="57155"/>
                    <a:pt x="318779" y="59233"/>
                    <a:pt x="324554" y="57407"/>
                  </a:cubicBezTo>
                  <a:cubicBezTo>
                    <a:pt x="326083" y="56950"/>
                    <a:pt x="327590" y="56128"/>
                    <a:pt x="329073" y="55238"/>
                  </a:cubicBezTo>
                  <a:cubicBezTo>
                    <a:pt x="330648" y="54279"/>
                    <a:pt x="332520" y="53298"/>
                    <a:pt x="333616" y="5247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3"/>
            <p:cNvSpPr/>
            <p:nvPr/>
          </p:nvSpPr>
          <p:spPr>
            <a:xfrm>
              <a:off x="-653225" y="3170475"/>
              <a:ext cx="8341550" cy="1705650"/>
            </a:xfrm>
            <a:custGeom>
              <a:avLst/>
              <a:gdLst/>
              <a:ahLst/>
              <a:cxnLst/>
              <a:rect l="l" t="t" r="r" b="b"/>
              <a:pathLst>
                <a:path w="333662" h="68226" fill="none" extrusionOk="0">
                  <a:moveTo>
                    <a:pt x="1" y="46496"/>
                  </a:moveTo>
                  <a:cubicBezTo>
                    <a:pt x="11391" y="60739"/>
                    <a:pt x="32573" y="59780"/>
                    <a:pt x="48208" y="51266"/>
                  </a:cubicBezTo>
                  <a:cubicBezTo>
                    <a:pt x="63843" y="42752"/>
                    <a:pt x="76215" y="28441"/>
                    <a:pt x="90709" y="17736"/>
                  </a:cubicBezTo>
                  <a:cubicBezTo>
                    <a:pt x="105203" y="7031"/>
                    <a:pt x="124193" y="1"/>
                    <a:pt x="139806" y="8172"/>
                  </a:cubicBezTo>
                  <a:cubicBezTo>
                    <a:pt x="151561" y="14312"/>
                    <a:pt x="158545" y="27505"/>
                    <a:pt x="165735" y="39374"/>
                  </a:cubicBezTo>
                  <a:cubicBezTo>
                    <a:pt x="172948" y="51243"/>
                    <a:pt x="182421" y="63364"/>
                    <a:pt x="195385" y="65098"/>
                  </a:cubicBezTo>
                  <a:cubicBezTo>
                    <a:pt x="209697" y="66993"/>
                    <a:pt x="222388" y="55763"/>
                    <a:pt x="235558" y="49121"/>
                  </a:cubicBezTo>
                  <a:cubicBezTo>
                    <a:pt x="252015" y="40835"/>
                    <a:pt x="271234" y="39945"/>
                    <a:pt x="288284" y="45902"/>
                  </a:cubicBezTo>
                  <a:cubicBezTo>
                    <a:pt x="302459" y="50855"/>
                    <a:pt x="319144" y="68225"/>
                    <a:pt x="333661" y="5227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3"/>
            <p:cNvSpPr/>
            <p:nvPr/>
          </p:nvSpPr>
          <p:spPr>
            <a:xfrm>
              <a:off x="-641800" y="3285175"/>
              <a:ext cx="8351225" cy="1603500"/>
            </a:xfrm>
            <a:custGeom>
              <a:avLst/>
              <a:gdLst/>
              <a:ahLst/>
              <a:cxnLst/>
              <a:rect l="l" t="t" r="r" b="b"/>
              <a:pathLst>
                <a:path w="334049" h="64140" fill="none" extrusionOk="0">
                  <a:moveTo>
                    <a:pt x="0" y="44601"/>
                  </a:moveTo>
                  <a:cubicBezTo>
                    <a:pt x="12737" y="59597"/>
                    <a:pt x="35608" y="58525"/>
                    <a:pt x="52362" y="48847"/>
                  </a:cubicBezTo>
                  <a:cubicBezTo>
                    <a:pt x="67312" y="40241"/>
                    <a:pt x="79318" y="26432"/>
                    <a:pt x="93470" y="16252"/>
                  </a:cubicBezTo>
                  <a:cubicBezTo>
                    <a:pt x="108055" y="5753"/>
                    <a:pt x="126909" y="1"/>
                    <a:pt x="142134" y="8606"/>
                  </a:cubicBezTo>
                  <a:cubicBezTo>
                    <a:pt x="153683" y="15202"/>
                    <a:pt x="160873" y="28030"/>
                    <a:pt x="168725" y="38438"/>
                  </a:cubicBezTo>
                  <a:cubicBezTo>
                    <a:pt x="176508" y="48755"/>
                    <a:pt x="185753" y="58913"/>
                    <a:pt x="198329" y="59666"/>
                  </a:cubicBezTo>
                  <a:cubicBezTo>
                    <a:pt x="212116" y="60487"/>
                    <a:pt x="224579" y="49486"/>
                    <a:pt x="237635" y="43254"/>
                  </a:cubicBezTo>
                  <a:cubicBezTo>
                    <a:pt x="253681" y="35562"/>
                    <a:pt x="272169" y="35266"/>
                    <a:pt x="288649" y="41200"/>
                  </a:cubicBezTo>
                  <a:cubicBezTo>
                    <a:pt x="302459" y="46176"/>
                    <a:pt x="320445" y="64140"/>
                    <a:pt x="334049" y="4731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3"/>
            <p:cNvSpPr/>
            <p:nvPr/>
          </p:nvSpPr>
          <p:spPr>
            <a:xfrm>
              <a:off x="-630950" y="3398725"/>
              <a:ext cx="8360925" cy="1502500"/>
            </a:xfrm>
            <a:custGeom>
              <a:avLst/>
              <a:gdLst/>
              <a:ahLst/>
              <a:cxnLst/>
              <a:rect l="l" t="t" r="r" b="b"/>
              <a:pathLst>
                <a:path w="334437" h="60100" fill="none" extrusionOk="0">
                  <a:moveTo>
                    <a:pt x="0" y="42752"/>
                  </a:moveTo>
                  <a:cubicBezTo>
                    <a:pt x="14129" y="58525"/>
                    <a:pt x="38689" y="57338"/>
                    <a:pt x="56538" y="46496"/>
                  </a:cubicBezTo>
                  <a:cubicBezTo>
                    <a:pt x="70827" y="37822"/>
                    <a:pt x="82468" y="24469"/>
                    <a:pt x="96277" y="14792"/>
                  </a:cubicBezTo>
                  <a:cubicBezTo>
                    <a:pt x="110954" y="4497"/>
                    <a:pt x="129671" y="1"/>
                    <a:pt x="144461" y="9085"/>
                  </a:cubicBezTo>
                  <a:cubicBezTo>
                    <a:pt x="155851" y="16093"/>
                    <a:pt x="163178" y="28578"/>
                    <a:pt x="171738" y="37548"/>
                  </a:cubicBezTo>
                  <a:cubicBezTo>
                    <a:pt x="180023" y="46268"/>
                    <a:pt x="189085" y="54507"/>
                    <a:pt x="201296" y="54279"/>
                  </a:cubicBezTo>
                  <a:cubicBezTo>
                    <a:pt x="214558" y="54028"/>
                    <a:pt x="226769" y="43255"/>
                    <a:pt x="239711" y="37411"/>
                  </a:cubicBezTo>
                  <a:cubicBezTo>
                    <a:pt x="255370" y="30358"/>
                    <a:pt x="273151" y="30632"/>
                    <a:pt x="289060" y="36544"/>
                  </a:cubicBezTo>
                  <a:cubicBezTo>
                    <a:pt x="302458" y="41543"/>
                    <a:pt x="321768" y="60100"/>
                    <a:pt x="334436" y="4241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3"/>
            <p:cNvSpPr/>
            <p:nvPr/>
          </p:nvSpPr>
          <p:spPr>
            <a:xfrm>
              <a:off x="-619550" y="3512850"/>
              <a:ext cx="8370625" cy="1435175"/>
            </a:xfrm>
            <a:custGeom>
              <a:avLst/>
              <a:gdLst/>
              <a:ahLst/>
              <a:cxnLst/>
              <a:rect l="l" t="t" r="r" b="b"/>
              <a:pathLst>
                <a:path w="334825" h="57407" fill="none" extrusionOk="0">
                  <a:moveTo>
                    <a:pt x="1" y="40881"/>
                  </a:moveTo>
                  <a:cubicBezTo>
                    <a:pt x="15499" y="57406"/>
                    <a:pt x="41748" y="56174"/>
                    <a:pt x="60693" y="44122"/>
                  </a:cubicBezTo>
                  <a:cubicBezTo>
                    <a:pt x="74365" y="35448"/>
                    <a:pt x="85595" y="22484"/>
                    <a:pt x="99040" y="13308"/>
                  </a:cubicBezTo>
                  <a:cubicBezTo>
                    <a:pt x="113808" y="3242"/>
                    <a:pt x="132387" y="1"/>
                    <a:pt x="146767" y="9565"/>
                  </a:cubicBezTo>
                  <a:cubicBezTo>
                    <a:pt x="157975" y="17006"/>
                    <a:pt x="165416" y="29080"/>
                    <a:pt x="174705" y="36635"/>
                  </a:cubicBezTo>
                  <a:cubicBezTo>
                    <a:pt x="183470" y="43757"/>
                    <a:pt x="192418" y="50102"/>
                    <a:pt x="204219" y="48870"/>
                  </a:cubicBezTo>
                  <a:cubicBezTo>
                    <a:pt x="216978" y="47569"/>
                    <a:pt x="228961" y="37001"/>
                    <a:pt x="241789" y="31568"/>
                  </a:cubicBezTo>
                  <a:cubicBezTo>
                    <a:pt x="257036" y="25109"/>
                    <a:pt x="274110" y="25976"/>
                    <a:pt x="289425" y="31842"/>
                  </a:cubicBezTo>
                  <a:cubicBezTo>
                    <a:pt x="302459" y="36886"/>
                    <a:pt x="323070" y="56037"/>
                    <a:pt x="334825" y="3748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3"/>
            <p:cNvSpPr/>
            <p:nvPr/>
          </p:nvSpPr>
          <p:spPr>
            <a:xfrm>
              <a:off x="-608125" y="3626975"/>
              <a:ext cx="8380325" cy="1407775"/>
            </a:xfrm>
            <a:custGeom>
              <a:avLst/>
              <a:gdLst/>
              <a:ahLst/>
              <a:cxnLst/>
              <a:rect l="l" t="t" r="r" b="b"/>
              <a:pathLst>
                <a:path w="335213" h="56311" fill="none" extrusionOk="0">
                  <a:moveTo>
                    <a:pt x="0" y="39009"/>
                  </a:moveTo>
                  <a:cubicBezTo>
                    <a:pt x="16845" y="56311"/>
                    <a:pt x="44829" y="55033"/>
                    <a:pt x="64847" y="41748"/>
                  </a:cubicBezTo>
                  <a:cubicBezTo>
                    <a:pt x="77880" y="33097"/>
                    <a:pt x="88722" y="20521"/>
                    <a:pt x="101824" y="11824"/>
                  </a:cubicBezTo>
                  <a:cubicBezTo>
                    <a:pt x="116683" y="1987"/>
                    <a:pt x="135103" y="1"/>
                    <a:pt x="149095" y="10021"/>
                  </a:cubicBezTo>
                  <a:cubicBezTo>
                    <a:pt x="160097" y="17896"/>
                    <a:pt x="167583" y="29605"/>
                    <a:pt x="177695" y="35722"/>
                  </a:cubicBezTo>
                  <a:cubicBezTo>
                    <a:pt x="186848" y="41269"/>
                    <a:pt x="195727" y="45674"/>
                    <a:pt x="207163" y="43460"/>
                  </a:cubicBezTo>
                  <a:cubicBezTo>
                    <a:pt x="219397" y="41109"/>
                    <a:pt x="231129" y="30746"/>
                    <a:pt x="243866" y="25725"/>
                  </a:cubicBezTo>
                  <a:cubicBezTo>
                    <a:pt x="258679" y="19859"/>
                    <a:pt x="275068" y="21320"/>
                    <a:pt x="289813" y="27163"/>
                  </a:cubicBezTo>
                  <a:cubicBezTo>
                    <a:pt x="302458" y="32230"/>
                    <a:pt x="324371" y="51974"/>
                    <a:pt x="335213" y="32550"/>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3"/>
            <p:cNvSpPr/>
            <p:nvPr/>
          </p:nvSpPr>
          <p:spPr>
            <a:xfrm>
              <a:off x="-597300" y="3741675"/>
              <a:ext cx="8390050" cy="1379825"/>
            </a:xfrm>
            <a:custGeom>
              <a:avLst/>
              <a:gdLst/>
              <a:ahLst/>
              <a:cxnLst/>
              <a:rect l="l" t="t" r="r" b="b"/>
              <a:pathLst>
                <a:path w="335602" h="55193" fill="none" extrusionOk="0">
                  <a:moveTo>
                    <a:pt x="1" y="37092"/>
                  </a:moveTo>
                  <a:cubicBezTo>
                    <a:pt x="18238" y="55192"/>
                    <a:pt x="47957" y="53914"/>
                    <a:pt x="69024" y="39351"/>
                  </a:cubicBezTo>
                  <a:cubicBezTo>
                    <a:pt x="81464" y="30746"/>
                    <a:pt x="91873" y="18535"/>
                    <a:pt x="104609" y="10341"/>
                  </a:cubicBezTo>
                  <a:cubicBezTo>
                    <a:pt x="119583" y="708"/>
                    <a:pt x="137843" y="1"/>
                    <a:pt x="151424" y="10455"/>
                  </a:cubicBezTo>
                  <a:cubicBezTo>
                    <a:pt x="162243" y="18786"/>
                    <a:pt x="169707" y="30153"/>
                    <a:pt x="180686" y="34786"/>
                  </a:cubicBezTo>
                  <a:cubicBezTo>
                    <a:pt x="190204" y="38827"/>
                    <a:pt x="199060" y="41269"/>
                    <a:pt x="210131" y="38050"/>
                  </a:cubicBezTo>
                  <a:cubicBezTo>
                    <a:pt x="221840" y="34649"/>
                    <a:pt x="233321" y="24447"/>
                    <a:pt x="245943" y="19836"/>
                  </a:cubicBezTo>
                  <a:cubicBezTo>
                    <a:pt x="260369" y="14586"/>
                    <a:pt x="276050" y="16640"/>
                    <a:pt x="290225" y="22461"/>
                  </a:cubicBezTo>
                  <a:cubicBezTo>
                    <a:pt x="302459" y="27551"/>
                    <a:pt x="325672" y="47865"/>
                    <a:pt x="335601" y="27574"/>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3"/>
            <p:cNvSpPr/>
            <p:nvPr/>
          </p:nvSpPr>
          <p:spPr>
            <a:xfrm>
              <a:off x="-585875" y="3842100"/>
              <a:ext cx="8399725" cy="1365550"/>
            </a:xfrm>
            <a:custGeom>
              <a:avLst/>
              <a:gdLst/>
              <a:ahLst/>
              <a:cxnLst/>
              <a:rect l="l" t="t" r="r" b="b"/>
              <a:pathLst>
                <a:path w="335989" h="54622" fill="none" extrusionOk="0">
                  <a:moveTo>
                    <a:pt x="0" y="35768"/>
                  </a:moveTo>
                  <a:cubicBezTo>
                    <a:pt x="19584" y="54622"/>
                    <a:pt x="51106" y="53389"/>
                    <a:pt x="73178" y="37503"/>
                  </a:cubicBezTo>
                  <a:cubicBezTo>
                    <a:pt x="85047" y="28989"/>
                    <a:pt x="94999" y="17120"/>
                    <a:pt x="107393" y="9405"/>
                  </a:cubicBezTo>
                  <a:cubicBezTo>
                    <a:pt x="122458" y="1"/>
                    <a:pt x="140559" y="572"/>
                    <a:pt x="153729" y="11482"/>
                  </a:cubicBezTo>
                  <a:cubicBezTo>
                    <a:pt x="164365" y="20247"/>
                    <a:pt x="171784" y="31317"/>
                    <a:pt x="183676" y="34421"/>
                  </a:cubicBezTo>
                  <a:cubicBezTo>
                    <a:pt x="193490" y="36978"/>
                    <a:pt x="202369" y="37412"/>
                    <a:pt x="213074" y="33189"/>
                  </a:cubicBezTo>
                  <a:cubicBezTo>
                    <a:pt x="224259" y="28761"/>
                    <a:pt x="235489" y="18718"/>
                    <a:pt x="248020" y="14541"/>
                  </a:cubicBezTo>
                  <a:cubicBezTo>
                    <a:pt x="262012" y="9862"/>
                    <a:pt x="277008" y="12486"/>
                    <a:pt x="290589" y="18330"/>
                  </a:cubicBezTo>
                  <a:cubicBezTo>
                    <a:pt x="302481" y="23420"/>
                    <a:pt x="326973" y="44350"/>
                    <a:pt x="335989" y="2319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3"/>
            <p:cNvSpPr/>
            <p:nvPr/>
          </p:nvSpPr>
          <p:spPr>
            <a:xfrm>
              <a:off x="-575050" y="3925425"/>
              <a:ext cx="8410025" cy="1368975"/>
            </a:xfrm>
            <a:custGeom>
              <a:avLst/>
              <a:gdLst/>
              <a:ahLst/>
              <a:cxnLst/>
              <a:rect l="l" t="t" r="r" b="b"/>
              <a:pathLst>
                <a:path w="336401" h="54759" fill="none" extrusionOk="0">
                  <a:moveTo>
                    <a:pt x="1" y="35129"/>
                  </a:moveTo>
                  <a:cubicBezTo>
                    <a:pt x="20977" y="54758"/>
                    <a:pt x="54280" y="53594"/>
                    <a:pt x="77356" y="36361"/>
                  </a:cubicBezTo>
                  <a:cubicBezTo>
                    <a:pt x="88654" y="27939"/>
                    <a:pt x="98173" y="16389"/>
                    <a:pt x="110179" y="9153"/>
                  </a:cubicBezTo>
                  <a:cubicBezTo>
                    <a:pt x="125380" y="0"/>
                    <a:pt x="143298" y="1849"/>
                    <a:pt x="156080" y="13171"/>
                  </a:cubicBezTo>
                  <a:cubicBezTo>
                    <a:pt x="166512" y="22392"/>
                    <a:pt x="173861" y="33280"/>
                    <a:pt x="186666" y="34741"/>
                  </a:cubicBezTo>
                  <a:cubicBezTo>
                    <a:pt x="196778" y="35905"/>
                    <a:pt x="205725" y="34284"/>
                    <a:pt x="216020" y="29011"/>
                  </a:cubicBezTo>
                  <a:cubicBezTo>
                    <a:pt x="226702" y="23556"/>
                    <a:pt x="237681" y="13673"/>
                    <a:pt x="250098" y="9929"/>
                  </a:cubicBezTo>
                  <a:cubicBezTo>
                    <a:pt x="263679" y="5821"/>
                    <a:pt x="277990" y="9062"/>
                    <a:pt x="291001" y="14860"/>
                  </a:cubicBezTo>
                  <a:cubicBezTo>
                    <a:pt x="302482" y="19995"/>
                    <a:pt x="328297" y="41520"/>
                    <a:pt x="336400" y="19493"/>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3"/>
            <p:cNvSpPr/>
            <p:nvPr/>
          </p:nvSpPr>
          <p:spPr>
            <a:xfrm>
              <a:off x="-563625" y="4008725"/>
              <a:ext cx="8419150" cy="1371825"/>
            </a:xfrm>
            <a:custGeom>
              <a:avLst/>
              <a:gdLst/>
              <a:ahLst/>
              <a:cxnLst/>
              <a:rect l="l" t="t" r="r" b="b"/>
              <a:pathLst>
                <a:path w="336766" h="54873" fill="none" extrusionOk="0">
                  <a:moveTo>
                    <a:pt x="0" y="34490"/>
                  </a:moveTo>
                  <a:cubicBezTo>
                    <a:pt x="22346" y="54873"/>
                    <a:pt x="57475" y="53869"/>
                    <a:pt x="81510" y="35220"/>
                  </a:cubicBezTo>
                  <a:cubicBezTo>
                    <a:pt x="92238" y="26912"/>
                    <a:pt x="101299" y="15682"/>
                    <a:pt x="112963" y="8903"/>
                  </a:cubicBezTo>
                  <a:cubicBezTo>
                    <a:pt x="128256" y="1"/>
                    <a:pt x="145991" y="3105"/>
                    <a:pt x="158385" y="14860"/>
                  </a:cubicBezTo>
                  <a:cubicBezTo>
                    <a:pt x="168611" y="24561"/>
                    <a:pt x="175984" y="34079"/>
                    <a:pt x="189656" y="35061"/>
                  </a:cubicBezTo>
                  <a:cubicBezTo>
                    <a:pt x="200064" y="35814"/>
                    <a:pt x="209057" y="31135"/>
                    <a:pt x="218964" y="24835"/>
                  </a:cubicBezTo>
                  <a:cubicBezTo>
                    <a:pt x="229121" y="18375"/>
                    <a:pt x="239849" y="8606"/>
                    <a:pt x="252174" y="5296"/>
                  </a:cubicBezTo>
                  <a:cubicBezTo>
                    <a:pt x="265322" y="1781"/>
                    <a:pt x="278926" y="5662"/>
                    <a:pt x="291365" y="11414"/>
                  </a:cubicBezTo>
                  <a:cubicBezTo>
                    <a:pt x="302481" y="16595"/>
                    <a:pt x="329598" y="38690"/>
                    <a:pt x="336765" y="1579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3"/>
            <p:cNvSpPr/>
            <p:nvPr/>
          </p:nvSpPr>
          <p:spPr>
            <a:xfrm>
              <a:off x="-552225" y="4034975"/>
              <a:ext cx="8428850" cy="1432325"/>
            </a:xfrm>
            <a:custGeom>
              <a:avLst/>
              <a:gdLst/>
              <a:ahLst/>
              <a:cxnLst/>
              <a:rect l="l" t="t" r="r" b="b"/>
              <a:pathLst>
                <a:path w="337154" h="57293" fill="none" extrusionOk="0">
                  <a:moveTo>
                    <a:pt x="1" y="36133"/>
                  </a:moveTo>
                  <a:cubicBezTo>
                    <a:pt x="23694" y="57292"/>
                    <a:pt x="60716" y="56448"/>
                    <a:pt x="85687" y="36362"/>
                  </a:cubicBezTo>
                  <a:cubicBezTo>
                    <a:pt x="95844" y="28167"/>
                    <a:pt x="104450" y="17257"/>
                    <a:pt x="115725" y="10957"/>
                  </a:cubicBezTo>
                  <a:cubicBezTo>
                    <a:pt x="131155" y="2306"/>
                    <a:pt x="148685" y="6666"/>
                    <a:pt x="160691" y="18832"/>
                  </a:cubicBezTo>
                  <a:cubicBezTo>
                    <a:pt x="170711" y="28989"/>
                    <a:pt x="178084" y="39671"/>
                    <a:pt x="192647" y="37663"/>
                  </a:cubicBezTo>
                  <a:cubicBezTo>
                    <a:pt x="203420" y="36179"/>
                    <a:pt x="212390" y="30290"/>
                    <a:pt x="221909" y="22940"/>
                  </a:cubicBezTo>
                  <a:cubicBezTo>
                    <a:pt x="231564" y="15499"/>
                    <a:pt x="241995" y="5821"/>
                    <a:pt x="254252" y="2968"/>
                  </a:cubicBezTo>
                  <a:cubicBezTo>
                    <a:pt x="266966" y="1"/>
                    <a:pt x="279885" y="4520"/>
                    <a:pt x="291754" y="10249"/>
                  </a:cubicBezTo>
                  <a:cubicBezTo>
                    <a:pt x="302459" y="15454"/>
                    <a:pt x="330899" y="38119"/>
                    <a:pt x="337154" y="14381"/>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3"/>
            <p:cNvSpPr/>
            <p:nvPr/>
          </p:nvSpPr>
          <p:spPr>
            <a:xfrm>
              <a:off x="-541375" y="4016150"/>
              <a:ext cx="8438550" cy="1537300"/>
            </a:xfrm>
            <a:custGeom>
              <a:avLst/>
              <a:gdLst/>
              <a:ahLst/>
              <a:cxnLst/>
              <a:rect l="l" t="t" r="r" b="b"/>
              <a:pathLst>
                <a:path w="337542" h="61492" fill="none" extrusionOk="0">
                  <a:moveTo>
                    <a:pt x="1" y="39580"/>
                  </a:moveTo>
                  <a:cubicBezTo>
                    <a:pt x="25086" y="61492"/>
                    <a:pt x="64026" y="60876"/>
                    <a:pt x="89864" y="39306"/>
                  </a:cubicBezTo>
                  <a:cubicBezTo>
                    <a:pt x="99496" y="31248"/>
                    <a:pt x="107622" y="20635"/>
                    <a:pt x="118532" y="14791"/>
                  </a:cubicBezTo>
                  <a:cubicBezTo>
                    <a:pt x="134076" y="6437"/>
                    <a:pt x="151378" y="12052"/>
                    <a:pt x="163042" y="24629"/>
                  </a:cubicBezTo>
                  <a:cubicBezTo>
                    <a:pt x="172834" y="35266"/>
                    <a:pt x="180275" y="45879"/>
                    <a:pt x="195636" y="42068"/>
                  </a:cubicBezTo>
                  <a:cubicBezTo>
                    <a:pt x="206821" y="39306"/>
                    <a:pt x="215768" y="31248"/>
                    <a:pt x="224876" y="22849"/>
                  </a:cubicBezTo>
                  <a:cubicBezTo>
                    <a:pt x="234028" y="14403"/>
                    <a:pt x="244186" y="4840"/>
                    <a:pt x="256329" y="2443"/>
                  </a:cubicBezTo>
                  <a:cubicBezTo>
                    <a:pt x="268632" y="1"/>
                    <a:pt x="280866" y="5182"/>
                    <a:pt x="292165" y="10866"/>
                  </a:cubicBezTo>
                  <a:cubicBezTo>
                    <a:pt x="302482" y="16115"/>
                    <a:pt x="332223" y="39374"/>
                    <a:pt x="337541" y="1476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3"/>
            <p:cNvSpPr/>
            <p:nvPr/>
          </p:nvSpPr>
          <p:spPr>
            <a:xfrm>
              <a:off x="-529950" y="3997325"/>
              <a:ext cx="8448225" cy="1642875"/>
            </a:xfrm>
            <a:custGeom>
              <a:avLst/>
              <a:gdLst/>
              <a:ahLst/>
              <a:cxnLst/>
              <a:rect l="l" t="t" r="r" b="b"/>
              <a:pathLst>
                <a:path w="337929" h="65715" fill="none" extrusionOk="0">
                  <a:moveTo>
                    <a:pt x="0" y="43003"/>
                  </a:moveTo>
                  <a:cubicBezTo>
                    <a:pt x="26455" y="65714"/>
                    <a:pt x="67358" y="65372"/>
                    <a:pt x="94018" y="42250"/>
                  </a:cubicBezTo>
                  <a:cubicBezTo>
                    <a:pt x="103125" y="34330"/>
                    <a:pt x="110794" y="24035"/>
                    <a:pt x="121294" y="18626"/>
                  </a:cubicBezTo>
                  <a:cubicBezTo>
                    <a:pt x="136998" y="10546"/>
                    <a:pt x="154071" y="17393"/>
                    <a:pt x="165347" y="30404"/>
                  </a:cubicBezTo>
                  <a:cubicBezTo>
                    <a:pt x="174933" y="41497"/>
                    <a:pt x="182511" y="52111"/>
                    <a:pt x="198626" y="46473"/>
                  </a:cubicBezTo>
                  <a:cubicBezTo>
                    <a:pt x="210244" y="42433"/>
                    <a:pt x="219123" y="32230"/>
                    <a:pt x="227820" y="22780"/>
                  </a:cubicBezTo>
                  <a:cubicBezTo>
                    <a:pt x="236493" y="13330"/>
                    <a:pt x="246354" y="3812"/>
                    <a:pt x="258405" y="1895"/>
                  </a:cubicBezTo>
                  <a:cubicBezTo>
                    <a:pt x="270275" y="0"/>
                    <a:pt x="281801" y="5844"/>
                    <a:pt x="292529" y="11504"/>
                  </a:cubicBezTo>
                  <a:cubicBezTo>
                    <a:pt x="302481" y="16754"/>
                    <a:pt x="333524" y="40629"/>
                    <a:pt x="337929" y="15156"/>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3"/>
            <p:cNvSpPr/>
            <p:nvPr/>
          </p:nvSpPr>
          <p:spPr>
            <a:xfrm>
              <a:off x="-654350" y="4033850"/>
              <a:ext cx="8560075" cy="1414625"/>
            </a:xfrm>
            <a:custGeom>
              <a:avLst/>
              <a:gdLst/>
              <a:ahLst/>
              <a:cxnLst/>
              <a:rect l="l" t="t" r="r" b="b"/>
              <a:pathLst>
                <a:path w="342403" h="56585" fill="none" extrusionOk="0">
                  <a:moveTo>
                    <a:pt x="0" y="37776"/>
                  </a:moveTo>
                  <a:cubicBezTo>
                    <a:pt x="15293" y="50718"/>
                    <a:pt x="35950" y="56584"/>
                    <a:pt x="55237" y="53891"/>
                  </a:cubicBezTo>
                  <a:cubicBezTo>
                    <a:pt x="69891" y="51836"/>
                    <a:pt x="84180" y="46016"/>
                    <a:pt x="95889" y="37867"/>
                  </a:cubicBezTo>
                  <a:cubicBezTo>
                    <a:pt x="98697" y="35904"/>
                    <a:pt x="101367" y="33804"/>
                    <a:pt x="104015" y="31750"/>
                  </a:cubicBezTo>
                  <a:cubicBezTo>
                    <a:pt x="110087" y="26957"/>
                    <a:pt x="115839" y="22186"/>
                    <a:pt x="122960" y="19516"/>
                  </a:cubicBezTo>
                  <a:cubicBezTo>
                    <a:pt x="125083" y="18740"/>
                    <a:pt x="127228" y="18169"/>
                    <a:pt x="129420" y="17872"/>
                  </a:cubicBezTo>
                  <a:cubicBezTo>
                    <a:pt x="142841" y="15978"/>
                    <a:pt x="156970" y="22780"/>
                    <a:pt x="167218" y="33097"/>
                  </a:cubicBezTo>
                  <a:cubicBezTo>
                    <a:pt x="169889" y="35767"/>
                    <a:pt x="172445" y="38347"/>
                    <a:pt x="175025" y="40606"/>
                  </a:cubicBezTo>
                  <a:cubicBezTo>
                    <a:pt x="182283" y="47043"/>
                    <a:pt x="189815" y="51015"/>
                    <a:pt x="201616" y="46724"/>
                  </a:cubicBezTo>
                  <a:cubicBezTo>
                    <a:pt x="209719" y="43756"/>
                    <a:pt x="216590" y="38027"/>
                    <a:pt x="223003" y="31613"/>
                  </a:cubicBezTo>
                  <a:cubicBezTo>
                    <a:pt x="225879" y="28737"/>
                    <a:pt x="228687" y="25724"/>
                    <a:pt x="231449" y="22757"/>
                  </a:cubicBezTo>
                  <a:cubicBezTo>
                    <a:pt x="240351" y="13262"/>
                    <a:pt x="250234" y="3652"/>
                    <a:pt x="262149" y="913"/>
                  </a:cubicBezTo>
                  <a:cubicBezTo>
                    <a:pt x="265436" y="160"/>
                    <a:pt x="268700" y="0"/>
                    <a:pt x="271941" y="206"/>
                  </a:cubicBezTo>
                  <a:cubicBezTo>
                    <a:pt x="277259" y="525"/>
                    <a:pt x="282532" y="1940"/>
                    <a:pt x="287736" y="3903"/>
                  </a:cubicBezTo>
                  <a:cubicBezTo>
                    <a:pt x="290635" y="4999"/>
                    <a:pt x="293511" y="6323"/>
                    <a:pt x="296318" y="7761"/>
                  </a:cubicBezTo>
                  <a:cubicBezTo>
                    <a:pt x="300587" y="9929"/>
                    <a:pt x="307845" y="15225"/>
                    <a:pt x="315263" y="19151"/>
                  </a:cubicBezTo>
                  <a:cubicBezTo>
                    <a:pt x="326630" y="25177"/>
                    <a:pt x="338888" y="28486"/>
                    <a:pt x="342403" y="13992"/>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3"/>
            <p:cNvSpPr/>
            <p:nvPr/>
          </p:nvSpPr>
          <p:spPr>
            <a:xfrm>
              <a:off x="-778175" y="4026425"/>
              <a:ext cx="8671350" cy="1337025"/>
            </a:xfrm>
            <a:custGeom>
              <a:avLst/>
              <a:gdLst/>
              <a:ahLst/>
              <a:cxnLst/>
              <a:rect l="l" t="t" r="r" b="b"/>
              <a:pathLst>
                <a:path w="346854" h="53481" fill="none" extrusionOk="0">
                  <a:moveTo>
                    <a:pt x="0" y="34284"/>
                  </a:moveTo>
                  <a:cubicBezTo>
                    <a:pt x="15407" y="47158"/>
                    <a:pt x="36863" y="53480"/>
                    <a:pt x="56196" y="50148"/>
                  </a:cubicBezTo>
                  <a:cubicBezTo>
                    <a:pt x="71169" y="47568"/>
                    <a:pt x="85709" y="41657"/>
                    <a:pt x="97738" y="35243"/>
                  </a:cubicBezTo>
                  <a:cubicBezTo>
                    <a:pt x="100591" y="33713"/>
                    <a:pt x="103330" y="32139"/>
                    <a:pt x="106001" y="30609"/>
                  </a:cubicBezTo>
                  <a:cubicBezTo>
                    <a:pt x="112118" y="27140"/>
                    <a:pt x="117687" y="23739"/>
                    <a:pt x="124603" y="22187"/>
                  </a:cubicBezTo>
                  <a:cubicBezTo>
                    <a:pt x="126658" y="21707"/>
                    <a:pt x="128735" y="21433"/>
                    <a:pt x="130858" y="21411"/>
                  </a:cubicBezTo>
                  <a:cubicBezTo>
                    <a:pt x="144005" y="21137"/>
                    <a:pt x="158225" y="28121"/>
                    <a:pt x="169090" y="37548"/>
                  </a:cubicBezTo>
                  <a:cubicBezTo>
                    <a:pt x="171898" y="39990"/>
                    <a:pt x="174659" y="42296"/>
                    <a:pt x="177398" y="44304"/>
                  </a:cubicBezTo>
                  <a:cubicBezTo>
                    <a:pt x="185068" y="49942"/>
                    <a:pt x="192942" y="53206"/>
                    <a:pt x="204606" y="48732"/>
                  </a:cubicBezTo>
                  <a:cubicBezTo>
                    <a:pt x="212778" y="45605"/>
                    <a:pt x="219808" y="39831"/>
                    <a:pt x="226382" y="33417"/>
                  </a:cubicBezTo>
                  <a:cubicBezTo>
                    <a:pt x="229349" y="30518"/>
                    <a:pt x="232225" y="27505"/>
                    <a:pt x="235078" y="24515"/>
                  </a:cubicBezTo>
                  <a:cubicBezTo>
                    <a:pt x="244162" y="14974"/>
                    <a:pt x="254114" y="5182"/>
                    <a:pt x="265869" y="1690"/>
                  </a:cubicBezTo>
                  <a:cubicBezTo>
                    <a:pt x="269111" y="731"/>
                    <a:pt x="272306" y="297"/>
                    <a:pt x="275502" y="183"/>
                  </a:cubicBezTo>
                  <a:cubicBezTo>
                    <a:pt x="280774" y="1"/>
                    <a:pt x="286001" y="799"/>
                    <a:pt x="291274" y="2306"/>
                  </a:cubicBezTo>
                  <a:cubicBezTo>
                    <a:pt x="294264" y="3150"/>
                    <a:pt x="297208" y="4360"/>
                    <a:pt x="300062" y="5775"/>
                  </a:cubicBezTo>
                  <a:cubicBezTo>
                    <a:pt x="304649" y="8035"/>
                    <a:pt x="311839" y="13559"/>
                    <a:pt x="319052" y="17713"/>
                  </a:cubicBezTo>
                  <a:cubicBezTo>
                    <a:pt x="330237" y="24173"/>
                    <a:pt x="342471" y="28258"/>
                    <a:pt x="346853" y="14609"/>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3"/>
            <p:cNvSpPr/>
            <p:nvPr/>
          </p:nvSpPr>
          <p:spPr>
            <a:xfrm>
              <a:off x="-902575" y="4005875"/>
              <a:ext cx="8783775" cy="1396950"/>
            </a:xfrm>
            <a:custGeom>
              <a:avLst/>
              <a:gdLst/>
              <a:ahLst/>
              <a:cxnLst/>
              <a:rect l="l" t="t" r="r" b="b"/>
              <a:pathLst>
                <a:path w="351351" h="55878" fill="none" extrusionOk="0">
                  <a:moveTo>
                    <a:pt x="0" y="31317"/>
                  </a:moveTo>
                  <a:cubicBezTo>
                    <a:pt x="15567" y="44145"/>
                    <a:pt x="37799" y="50878"/>
                    <a:pt x="57178" y="46930"/>
                  </a:cubicBezTo>
                  <a:cubicBezTo>
                    <a:pt x="72471" y="43825"/>
                    <a:pt x="87216" y="37845"/>
                    <a:pt x="99610" y="33143"/>
                  </a:cubicBezTo>
                  <a:cubicBezTo>
                    <a:pt x="102509" y="32048"/>
                    <a:pt x="105293" y="30998"/>
                    <a:pt x="108010" y="30016"/>
                  </a:cubicBezTo>
                  <a:cubicBezTo>
                    <a:pt x="114127" y="27848"/>
                    <a:pt x="119536" y="25816"/>
                    <a:pt x="126247" y="25360"/>
                  </a:cubicBezTo>
                  <a:cubicBezTo>
                    <a:pt x="128233" y="25223"/>
                    <a:pt x="130264" y="25246"/>
                    <a:pt x="132319" y="25451"/>
                  </a:cubicBezTo>
                  <a:cubicBezTo>
                    <a:pt x="145215" y="26843"/>
                    <a:pt x="159526" y="33988"/>
                    <a:pt x="170962" y="42524"/>
                  </a:cubicBezTo>
                  <a:cubicBezTo>
                    <a:pt x="173952" y="44738"/>
                    <a:pt x="176874" y="46770"/>
                    <a:pt x="179795" y="48527"/>
                  </a:cubicBezTo>
                  <a:cubicBezTo>
                    <a:pt x="187852" y="53366"/>
                    <a:pt x="196070" y="55877"/>
                    <a:pt x="207619" y="51266"/>
                  </a:cubicBezTo>
                  <a:cubicBezTo>
                    <a:pt x="215859" y="47980"/>
                    <a:pt x="223049" y="42182"/>
                    <a:pt x="229805" y="35722"/>
                  </a:cubicBezTo>
                  <a:cubicBezTo>
                    <a:pt x="232841" y="32824"/>
                    <a:pt x="235808" y="29788"/>
                    <a:pt x="238730" y="26775"/>
                  </a:cubicBezTo>
                  <a:cubicBezTo>
                    <a:pt x="248020" y="17211"/>
                    <a:pt x="257995" y="7282"/>
                    <a:pt x="269613" y="2968"/>
                  </a:cubicBezTo>
                  <a:cubicBezTo>
                    <a:pt x="272785" y="1804"/>
                    <a:pt x="275958" y="1119"/>
                    <a:pt x="279085" y="708"/>
                  </a:cubicBezTo>
                  <a:cubicBezTo>
                    <a:pt x="284312" y="1"/>
                    <a:pt x="289494" y="183"/>
                    <a:pt x="294812" y="1211"/>
                  </a:cubicBezTo>
                  <a:cubicBezTo>
                    <a:pt x="297893" y="1827"/>
                    <a:pt x="300906" y="2922"/>
                    <a:pt x="303851" y="4315"/>
                  </a:cubicBezTo>
                  <a:cubicBezTo>
                    <a:pt x="308735" y="6643"/>
                    <a:pt x="315857" y="12418"/>
                    <a:pt x="322887" y="16800"/>
                  </a:cubicBezTo>
                  <a:cubicBezTo>
                    <a:pt x="333866" y="23693"/>
                    <a:pt x="346100" y="28555"/>
                    <a:pt x="351350" y="15727"/>
                  </a:cubicBezTo>
                </a:path>
              </a:pathLst>
            </a:custGeom>
            <a:noFill/>
            <a:ln w="97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3"/>
            <p:cNvSpPr/>
            <p:nvPr/>
          </p:nvSpPr>
          <p:spPr>
            <a:xfrm>
              <a:off x="-1026400" y="3973925"/>
              <a:ext cx="8895025" cy="1475100"/>
            </a:xfrm>
            <a:custGeom>
              <a:avLst/>
              <a:gdLst/>
              <a:ahLst/>
              <a:cxnLst/>
              <a:rect l="l" t="t" r="r" b="b"/>
              <a:pathLst>
                <a:path w="355801" h="59004" fill="none" extrusionOk="0">
                  <a:moveTo>
                    <a:pt x="0" y="28806"/>
                  </a:moveTo>
                  <a:cubicBezTo>
                    <a:pt x="15704" y="41588"/>
                    <a:pt x="38712" y="48733"/>
                    <a:pt x="58136" y="44168"/>
                  </a:cubicBezTo>
                  <a:cubicBezTo>
                    <a:pt x="73726" y="40515"/>
                    <a:pt x="88676" y="34444"/>
                    <a:pt x="101459" y="31522"/>
                  </a:cubicBezTo>
                  <a:cubicBezTo>
                    <a:pt x="104403" y="30838"/>
                    <a:pt x="107233" y="30290"/>
                    <a:pt x="110018" y="29879"/>
                  </a:cubicBezTo>
                  <a:cubicBezTo>
                    <a:pt x="116090" y="29012"/>
                    <a:pt x="121385" y="28327"/>
                    <a:pt x="127890" y="29012"/>
                  </a:cubicBezTo>
                  <a:cubicBezTo>
                    <a:pt x="129808" y="29194"/>
                    <a:pt x="131771" y="29491"/>
                    <a:pt x="133756" y="29970"/>
                  </a:cubicBezTo>
                  <a:cubicBezTo>
                    <a:pt x="146379" y="33006"/>
                    <a:pt x="160804" y="40287"/>
                    <a:pt x="172811" y="47957"/>
                  </a:cubicBezTo>
                  <a:cubicBezTo>
                    <a:pt x="175960" y="49965"/>
                    <a:pt x="179087" y="51723"/>
                    <a:pt x="182169" y="53206"/>
                  </a:cubicBezTo>
                  <a:cubicBezTo>
                    <a:pt x="190637" y="57246"/>
                    <a:pt x="199197" y="59004"/>
                    <a:pt x="210586" y="54256"/>
                  </a:cubicBezTo>
                  <a:cubicBezTo>
                    <a:pt x="218918" y="50810"/>
                    <a:pt x="226267" y="44966"/>
                    <a:pt x="233183" y="38507"/>
                  </a:cubicBezTo>
                  <a:cubicBezTo>
                    <a:pt x="236311" y="35585"/>
                    <a:pt x="239346" y="32549"/>
                    <a:pt x="242359" y="29514"/>
                  </a:cubicBezTo>
                  <a:cubicBezTo>
                    <a:pt x="251832" y="19904"/>
                    <a:pt x="261852" y="9838"/>
                    <a:pt x="273333" y="4725"/>
                  </a:cubicBezTo>
                  <a:cubicBezTo>
                    <a:pt x="276460" y="3333"/>
                    <a:pt x="279564" y="2397"/>
                    <a:pt x="282646" y="1667"/>
                  </a:cubicBezTo>
                  <a:cubicBezTo>
                    <a:pt x="287827" y="457"/>
                    <a:pt x="292986" y="1"/>
                    <a:pt x="298350" y="594"/>
                  </a:cubicBezTo>
                  <a:cubicBezTo>
                    <a:pt x="301522" y="936"/>
                    <a:pt x="304604" y="1918"/>
                    <a:pt x="307594" y="3310"/>
                  </a:cubicBezTo>
                  <a:cubicBezTo>
                    <a:pt x="312798" y="5730"/>
                    <a:pt x="319874" y="11733"/>
                    <a:pt x="326676" y="16344"/>
                  </a:cubicBezTo>
                  <a:cubicBezTo>
                    <a:pt x="337472" y="23670"/>
                    <a:pt x="349684" y="29308"/>
                    <a:pt x="355801" y="17302"/>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3"/>
            <p:cNvSpPr/>
            <p:nvPr/>
          </p:nvSpPr>
          <p:spPr>
            <a:xfrm>
              <a:off x="-1150800" y="3937400"/>
              <a:ext cx="9006875" cy="1557850"/>
            </a:xfrm>
            <a:custGeom>
              <a:avLst/>
              <a:gdLst/>
              <a:ahLst/>
              <a:cxnLst/>
              <a:rect l="l" t="t" r="r" b="b"/>
              <a:pathLst>
                <a:path w="360275" h="62314" fill="none" extrusionOk="0">
                  <a:moveTo>
                    <a:pt x="0" y="26478"/>
                  </a:moveTo>
                  <a:cubicBezTo>
                    <a:pt x="15841" y="39215"/>
                    <a:pt x="39648" y="46747"/>
                    <a:pt x="59118" y="41588"/>
                  </a:cubicBezTo>
                  <a:cubicBezTo>
                    <a:pt x="75027" y="37389"/>
                    <a:pt x="90137" y="31203"/>
                    <a:pt x="103330" y="30062"/>
                  </a:cubicBezTo>
                  <a:cubicBezTo>
                    <a:pt x="106298" y="29811"/>
                    <a:pt x="109174" y="29765"/>
                    <a:pt x="112027" y="29925"/>
                  </a:cubicBezTo>
                  <a:cubicBezTo>
                    <a:pt x="118053" y="30290"/>
                    <a:pt x="123234" y="31020"/>
                    <a:pt x="129557" y="32824"/>
                  </a:cubicBezTo>
                  <a:cubicBezTo>
                    <a:pt x="131383" y="33349"/>
                    <a:pt x="133300" y="33942"/>
                    <a:pt x="135240" y="34672"/>
                  </a:cubicBezTo>
                  <a:cubicBezTo>
                    <a:pt x="147589" y="39374"/>
                    <a:pt x="162106" y="46770"/>
                    <a:pt x="174705" y="53572"/>
                  </a:cubicBezTo>
                  <a:cubicBezTo>
                    <a:pt x="178015" y="55352"/>
                    <a:pt x="181302" y="56836"/>
                    <a:pt x="184588" y="58045"/>
                  </a:cubicBezTo>
                  <a:cubicBezTo>
                    <a:pt x="193422" y="61332"/>
                    <a:pt x="202324" y="62314"/>
                    <a:pt x="213599" y="57429"/>
                  </a:cubicBezTo>
                  <a:cubicBezTo>
                    <a:pt x="221999" y="53800"/>
                    <a:pt x="229509" y="47957"/>
                    <a:pt x="236607" y="41474"/>
                  </a:cubicBezTo>
                  <a:cubicBezTo>
                    <a:pt x="239803" y="38553"/>
                    <a:pt x="242907" y="35494"/>
                    <a:pt x="245989" y="32413"/>
                  </a:cubicBezTo>
                  <a:cubicBezTo>
                    <a:pt x="255689" y="22758"/>
                    <a:pt x="265755" y="12600"/>
                    <a:pt x="277077" y="6666"/>
                  </a:cubicBezTo>
                  <a:cubicBezTo>
                    <a:pt x="280135" y="5068"/>
                    <a:pt x="283217" y="3858"/>
                    <a:pt x="286230" y="2831"/>
                  </a:cubicBezTo>
                  <a:cubicBezTo>
                    <a:pt x="291365" y="1096"/>
                    <a:pt x="296501" y="1"/>
                    <a:pt x="301911" y="161"/>
                  </a:cubicBezTo>
                  <a:cubicBezTo>
                    <a:pt x="305152" y="252"/>
                    <a:pt x="308324" y="1096"/>
                    <a:pt x="311383" y="2489"/>
                  </a:cubicBezTo>
                  <a:cubicBezTo>
                    <a:pt x="316884" y="4977"/>
                    <a:pt x="323891" y="11231"/>
                    <a:pt x="330488" y="16070"/>
                  </a:cubicBezTo>
                  <a:cubicBezTo>
                    <a:pt x="341102" y="23853"/>
                    <a:pt x="353290" y="30244"/>
                    <a:pt x="360275" y="19060"/>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3"/>
            <p:cNvSpPr/>
            <p:nvPr/>
          </p:nvSpPr>
          <p:spPr>
            <a:xfrm>
              <a:off x="-1274625" y="3889475"/>
              <a:ext cx="9118150" cy="1652000"/>
            </a:xfrm>
            <a:custGeom>
              <a:avLst/>
              <a:gdLst/>
              <a:ahLst/>
              <a:cxnLst/>
              <a:rect l="l" t="t" r="r" b="b"/>
              <a:pathLst>
                <a:path w="364726" h="66080" fill="none" extrusionOk="0">
                  <a:moveTo>
                    <a:pt x="0" y="24606"/>
                  </a:moveTo>
                  <a:cubicBezTo>
                    <a:pt x="15978" y="37297"/>
                    <a:pt x="40561" y="45217"/>
                    <a:pt x="60099" y="39465"/>
                  </a:cubicBezTo>
                  <a:cubicBezTo>
                    <a:pt x="76282" y="34718"/>
                    <a:pt x="91598" y="28372"/>
                    <a:pt x="105179" y="29057"/>
                  </a:cubicBezTo>
                  <a:cubicBezTo>
                    <a:pt x="108192" y="29217"/>
                    <a:pt x="111091" y="29673"/>
                    <a:pt x="114013" y="30427"/>
                  </a:cubicBezTo>
                  <a:cubicBezTo>
                    <a:pt x="119993" y="32002"/>
                    <a:pt x="125060" y="34170"/>
                    <a:pt x="131177" y="37092"/>
                  </a:cubicBezTo>
                  <a:cubicBezTo>
                    <a:pt x="132958" y="37959"/>
                    <a:pt x="134806" y="38826"/>
                    <a:pt x="136678" y="39831"/>
                  </a:cubicBezTo>
                  <a:cubicBezTo>
                    <a:pt x="148775" y="46199"/>
                    <a:pt x="163406" y="53731"/>
                    <a:pt x="176554" y="59643"/>
                  </a:cubicBezTo>
                  <a:cubicBezTo>
                    <a:pt x="180046" y="61195"/>
                    <a:pt x="183516" y="62428"/>
                    <a:pt x="186962" y="63363"/>
                  </a:cubicBezTo>
                  <a:cubicBezTo>
                    <a:pt x="196184" y="65874"/>
                    <a:pt x="205428" y="66080"/>
                    <a:pt x="216589" y="61058"/>
                  </a:cubicBezTo>
                  <a:cubicBezTo>
                    <a:pt x="225035" y="57246"/>
                    <a:pt x="232727" y="51380"/>
                    <a:pt x="239985" y="44875"/>
                  </a:cubicBezTo>
                  <a:cubicBezTo>
                    <a:pt x="243272" y="41953"/>
                    <a:pt x="246468" y="38872"/>
                    <a:pt x="249618" y="35790"/>
                  </a:cubicBezTo>
                  <a:cubicBezTo>
                    <a:pt x="259501" y="26090"/>
                    <a:pt x="269613" y="15796"/>
                    <a:pt x="280797" y="9062"/>
                  </a:cubicBezTo>
                  <a:cubicBezTo>
                    <a:pt x="283810" y="7236"/>
                    <a:pt x="286823" y="5775"/>
                    <a:pt x="289813" y="4429"/>
                  </a:cubicBezTo>
                  <a:cubicBezTo>
                    <a:pt x="294880" y="2169"/>
                    <a:pt x="299993" y="457"/>
                    <a:pt x="305448" y="160"/>
                  </a:cubicBezTo>
                  <a:cubicBezTo>
                    <a:pt x="308781" y="0"/>
                    <a:pt x="312022" y="754"/>
                    <a:pt x="315126" y="2123"/>
                  </a:cubicBezTo>
                  <a:cubicBezTo>
                    <a:pt x="320947" y="4680"/>
                    <a:pt x="327886" y="11208"/>
                    <a:pt x="334277" y="16252"/>
                  </a:cubicBezTo>
                  <a:cubicBezTo>
                    <a:pt x="344708" y="24492"/>
                    <a:pt x="356874" y="31636"/>
                    <a:pt x="364726" y="21274"/>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3"/>
            <p:cNvSpPr/>
            <p:nvPr/>
          </p:nvSpPr>
          <p:spPr>
            <a:xfrm>
              <a:off x="-1399025" y="3835275"/>
              <a:ext cx="9230000" cy="1767250"/>
            </a:xfrm>
            <a:custGeom>
              <a:avLst/>
              <a:gdLst/>
              <a:ahLst/>
              <a:cxnLst/>
              <a:rect l="l" t="t" r="r" b="b"/>
              <a:pathLst>
                <a:path w="369200" h="70690" fill="none" extrusionOk="0">
                  <a:moveTo>
                    <a:pt x="0" y="22985"/>
                  </a:moveTo>
                  <a:cubicBezTo>
                    <a:pt x="16138" y="35630"/>
                    <a:pt x="41474" y="43916"/>
                    <a:pt x="61081" y="37593"/>
                  </a:cubicBezTo>
                  <a:cubicBezTo>
                    <a:pt x="77561" y="32275"/>
                    <a:pt x="93059" y="25770"/>
                    <a:pt x="107051" y="28303"/>
                  </a:cubicBezTo>
                  <a:cubicBezTo>
                    <a:pt x="110087" y="28874"/>
                    <a:pt x="113031" y="29810"/>
                    <a:pt x="116021" y="31179"/>
                  </a:cubicBezTo>
                  <a:cubicBezTo>
                    <a:pt x="121979" y="33918"/>
                    <a:pt x="126932" y="37548"/>
                    <a:pt x="132843" y="41633"/>
                  </a:cubicBezTo>
                  <a:cubicBezTo>
                    <a:pt x="134533" y="42797"/>
                    <a:pt x="136313" y="43984"/>
                    <a:pt x="138139" y="45217"/>
                  </a:cubicBezTo>
                  <a:cubicBezTo>
                    <a:pt x="149962" y="53297"/>
                    <a:pt x="164708" y="60921"/>
                    <a:pt x="178426" y="65965"/>
                  </a:cubicBezTo>
                  <a:cubicBezTo>
                    <a:pt x="182078" y="67289"/>
                    <a:pt x="185730" y="68270"/>
                    <a:pt x="189359" y="68932"/>
                  </a:cubicBezTo>
                  <a:cubicBezTo>
                    <a:pt x="198946" y="70690"/>
                    <a:pt x="208555" y="70074"/>
                    <a:pt x="219580" y="64938"/>
                  </a:cubicBezTo>
                  <a:cubicBezTo>
                    <a:pt x="228116" y="60966"/>
                    <a:pt x="235968" y="55077"/>
                    <a:pt x="243409" y="48549"/>
                  </a:cubicBezTo>
                  <a:cubicBezTo>
                    <a:pt x="246765" y="45605"/>
                    <a:pt x="250029" y="42524"/>
                    <a:pt x="253270" y="39396"/>
                  </a:cubicBezTo>
                  <a:cubicBezTo>
                    <a:pt x="263359" y="29673"/>
                    <a:pt x="273516" y="19265"/>
                    <a:pt x="284540" y="11709"/>
                  </a:cubicBezTo>
                  <a:cubicBezTo>
                    <a:pt x="287508" y="9678"/>
                    <a:pt x="290475" y="7920"/>
                    <a:pt x="293397" y="6300"/>
                  </a:cubicBezTo>
                  <a:cubicBezTo>
                    <a:pt x="298418" y="3492"/>
                    <a:pt x="303485" y="1141"/>
                    <a:pt x="308986" y="434"/>
                  </a:cubicBezTo>
                  <a:cubicBezTo>
                    <a:pt x="312433" y="0"/>
                    <a:pt x="315720" y="639"/>
                    <a:pt x="318915" y="2009"/>
                  </a:cubicBezTo>
                  <a:cubicBezTo>
                    <a:pt x="325033" y="4634"/>
                    <a:pt x="331903" y="11413"/>
                    <a:pt x="338089" y="16685"/>
                  </a:cubicBezTo>
                  <a:cubicBezTo>
                    <a:pt x="348314" y="25382"/>
                    <a:pt x="360480" y="33279"/>
                    <a:pt x="369200" y="23738"/>
                  </a:cubicBezTo>
                </a:path>
              </a:pathLst>
            </a:custGeom>
            <a:noFill/>
            <a:ln w="102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3"/>
            <p:cNvSpPr/>
            <p:nvPr/>
          </p:nvSpPr>
          <p:spPr>
            <a:xfrm>
              <a:off x="-1523425" y="3781050"/>
              <a:ext cx="9342425" cy="1887675"/>
            </a:xfrm>
            <a:custGeom>
              <a:avLst/>
              <a:gdLst/>
              <a:ahLst/>
              <a:cxnLst/>
              <a:rect l="l" t="t" r="r" b="b"/>
              <a:pathLst>
                <a:path w="373697" h="75507" fill="none" extrusionOk="0">
                  <a:moveTo>
                    <a:pt x="0" y="21365"/>
                  </a:moveTo>
                  <a:cubicBezTo>
                    <a:pt x="16275" y="33965"/>
                    <a:pt x="42410" y="42615"/>
                    <a:pt x="62062" y="35722"/>
                  </a:cubicBezTo>
                  <a:cubicBezTo>
                    <a:pt x="78839" y="29833"/>
                    <a:pt x="94543" y="23146"/>
                    <a:pt x="108923" y="27574"/>
                  </a:cubicBezTo>
                  <a:cubicBezTo>
                    <a:pt x="112004" y="28509"/>
                    <a:pt x="114994" y="29947"/>
                    <a:pt x="118053" y="31933"/>
                  </a:cubicBezTo>
                  <a:cubicBezTo>
                    <a:pt x="123987" y="35836"/>
                    <a:pt x="128803" y="40926"/>
                    <a:pt x="134510" y="46153"/>
                  </a:cubicBezTo>
                  <a:cubicBezTo>
                    <a:pt x="136130" y="47660"/>
                    <a:pt x="137842" y="49143"/>
                    <a:pt x="139623" y="50627"/>
                  </a:cubicBezTo>
                  <a:cubicBezTo>
                    <a:pt x="151149" y="60396"/>
                    <a:pt x="166032" y="68088"/>
                    <a:pt x="180320" y="72265"/>
                  </a:cubicBezTo>
                  <a:cubicBezTo>
                    <a:pt x="184132" y="73384"/>
                    <a:pt x="187967" y="74114"/>
                    <a:pt x="191779" y="74502"/>
                  </a:cubicBezTo>
                  <a:cubicBezTo>
                    <a:pt x="201730" y="75507"/>
                    <a:pt x="211682" y="74091"/>
                    <a:pt x="222593" y="68819"/>
                  </a:cubicBezTo>
                  <a:cubicBezTo>
                    <a:pt x="231198" y="64665"/>
                    <a:pt x="239209" y="58753"/>
                    <a:pt x="246810" y="52202"/>
                  </a:cubicBezTo>
                  <a:cubicBezTo>
                    <a:pt x="250257" y="49258"/>
                    <a:pt x="253612" y="46176"/>
                    <a:pt x="256922" y="43026"/>
                  </a:cubicBezTo>
                  <a:cubicBezTo>
                    <a:pt x="267193" y="33257"/>
                    <a:pt x="277419" y="22712"/>
                    <a:pt x="288284" y="14335"/>
                  </a:cubicBezTo>
                  <a:cubicBezTo>
                    <a:pt x="291183" y="12121"/>
                    <a:pt x="294104" y="10089"/>
                    <a:pt x="296980" y="8149"/>
                  </a:cubicBezTo>
                  <a:cubicBezTo>
                    <a:pt x="301956" y="4840"/>
                    <a:pt x="307001" y="1827"/>
                    <a:pt x="312547" y="708"/>
                  </a:cubicBezTo>
                  <a:cubicBezTo>
                    <a:pt x="316062" y="1"/>
                    <a:pt x="319440" y="526"/>
                    <a:pt x="322704" y="1895"/>
                  </a:cubicBezTo>
                  <a:cubicBezTo>
                    <a:pt x="329118" y="4589"/>
                    <a:pt x="335920" y="11642"/>
                    <a:pt x="341901" y="17120"/>
                  </a:cubicBezTo>
                  <a:cubicBezTo>
                    <a:pt x="351921" y="26273"/>
                    <a:pt x="364110" y="34923"/>
                    <a:pt x="373696" y="26204"/>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3"/>
            <p:cNvSpPr/>
            <p:nvPr/>
          </p:nvSpPr>
          <p:spPr>
            <a:xfrm>
              <a:off x="-1647250" y="3726275"/>
              <a:ext cx="9453700" cy="2008650"/>
            </a:xfrm>
            <a:custGeom>
              <a:avLst/>
              <a:gdLst/>
              <a:ahLst/>
              <a:cxnLst/>
              <a:rect l="l" t="t" r="r" b="b"/>
              <a:pathLst>
                <a:path w="378148" h="80346" fill="none" extrusionOk="0">
                  <a:moveTo>
                    <a:pt x="0" y="19767"/>
                  </a:moveTo>
                  <a:cubicBezTo>
                    <a:pt x="16412" y="32321"/>
                    <a:pt x="43300" y="41337"/>
                    <a:pt x="63021" y="33873"/>
                  </a:cubicBezTo>
                  <a:cubicBezTo>
                    <a:pt x="80094" y="27414"/>
                    <a:pt x="96049" y="20520"/>
                    <a:pt x="110771" y="26843"/>
                  </a:cubicBezTo>
                  <a:cubicBezTo>
                    <a:pt x="113898" y="28190"/>
                    <a:pt x="116957" y="30107"/>
                    <a:pt x="120038" y="32709"/>
                  </a:cubicBezTo>
                  <a:cubicBezTo>
                    <a:pt x="125996" y="37753"/>
                    <a:pt x="130652" y="44350"/>
                    <a:pt x="136130" y="50695"/>
                  </a:cubicBezTo>
                  <a:cubicBezTo>
                    <a:pt x="137705" y="52521"/>
                    <a:pt x="139349" y="54302"/>
                    <a:pt x="141061" y="56059"/>
                  </a:cubicBezTo>
                  <a:cubicBezTo>
                    <a:pt x="152291" y="67518"/>
                    <a:pt x="167310" y="75301"/>
                    <a:pt x="182169" y="78611"/>
                  </a:cubicBezTo>
                  <a:cubicBezTo>
                    <a:pt x="186163" y="79501"/>
                    <a:pt x="190158" y="79980"/>
                    <a:pt x="194152" y="80071"/>
                  </a:cubicBezTo>
                  <a:cubicBezTo>
                    <a:pt x="204492" y="80345"/>
                    <a:pt x="214786" y="78109"/>
                    <a:pt x="225560" y="72722"/>
                  </a:cubicBezTo>
                  <a:cubicBezTo>
                    <a:pt x="234233" y="68385"/>
                    <a:pt x="242428" y="62473"/>
                    <a:pt x="250211" y="55900"/>
                  </a:cubicBezTo>
                  <a:cubicBezTo>
                    <a:pt x="253703" y="52932"/>
                    <a:pt x="257150" y="49828"/>
                    <a:pt x="260551" y="46655"/>
                  </a:cubicBezTo>
                  <a:cubicBezTo>
                    <a:pt x="271028" y="36863"/>
                    <a:pt x="281299" y="26204"/>
                    <a:pt x="292027" y="17005"/>
                  </a:cubicBezTo>
                  <a:cubicBezTo>
                    <a:pt x="294858" y="14563"/>
                    <a:pt x="297711" y="12280"/>
                    <a:pt x="300541" y="10044"/>
                  </a:cubicBezTo>
                  <a:cubicBezTo>
                    <a:pt x="305448" y="6186"/>
                    <a:pt x="310493" y="2511"/>
                    <a:pt x="316085" y="982"/>
                  </a:cubicBezTo>
                  <a:cubicBezTo>
                    <a:pt x="319691" y="0"/>
                    <a:pt x="323138" y="457"/>
                    <a:pt x="326448" y="1804"/>
                  </a:cubicBezTo>
                  <a:cubicBezTo>
                    <a:pt x="333181" y="4566"/>
                    <a:pt x="339915" y="11892"/>
                    <a:pt x="345689" y="17576"/>
                  </a:cubicBezTo>
                  <a:cubicBezTo>
                    <a:pt x="355527" y="27185"/>
                    <a:pt x="367693" y="36589"/>
                    <a:pt x="378147" y="28715"/>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3"/>
            <p:cNvSpPr/>
            <p:nvPr/>
          </p:nvSpPr>
          <p:spPr>
            <a:xfrm>
              <a:off x="-1771650" y="3672075"/>
              <a:ext cx="9565525" cy="2145600"/>
            </a:xfrm>
            <a:custGeom>
              <a:avLst/>
              <a:gdLst/>
              <a:ahLst/>
              <a:cxnLst/>
              <a:rect l="l" t="t" r="r" b="b"/>
              <a:pathLst>
                <a:path w="382621" h="85824" fill="none" extrusionOk="0">
                  <a:moveTo>
                    <a:pt x="0" y="18169"/>
                  </a:moveTo>
                  <a:cubicBezTo>
                    <a:pt x="16549" y="30654"/>
                    <a:pt x="44213" y="39990"/>
                    <a:pt x="64025" y="32001"/>
                  </a:cubicBezTo>
                  <a:cubicBezTo>
                    <a:pt x="81372" y="24925"/>
                    <a:pt x="97578" y="17872"/>
                    <a:pt x="112643" y="26089"/>
                  </a:cubicBezTo>
                  <a:cubicBezTo>
                    <a:pt x="115816" y="27824"/>
                    <a:pt x="118943" y="30244"/>
                    <a:pt x="122047" y="33462"/>
                  </a:cubicBezTo>
                  <a:cubicBezTo>
                    <a:pt x="128050" y="39693"/>
                    <a:pt x="132547" y="47728"/>
                    <a:pt x="137797" y="55237"/>
                  </a:cubicBezTo>
                  <a:cubicBezTo>
                    <a:pt x="139303" y="57360"/>
                    <a:pt x="140855" y="59460"/>
                    <a:pt x="142521" y="61468"/>
                  </a:cubicBezTo>
                  <a:cubicBezTo>
                    <a:pt x="153455" y="74616"/>
                    <a:pt x="168634" y="82445"/>
                    <a:pt x="184041" y="84933"/>
                  </a:cubicBezTo>
                  <a:cubicBezTo>
                    <a:pt x="188195" y="85595"/>
                    <a:pt x="192395" y="85823"/>
                    <a:pt x="196549" y="85640"/>
                  </a:cubicBezTo>
                  <a:cubicBezTo>
                    <a:pt x="207300" y="85161"/>
                    <a:pt x="217891" y="82103"/>
                    <a:pt x="228573" y="76602"/>
                  </a:cubicBezTo>
                  <a:cubicBezTo>
                    <a:pt x="237292" y="72059"/>
                    <a:pt x="245669" y="66148"/>
                    <a:pt x="253612" y="59574"/>
                  </a:cubicBezTo>
                  <a:cubicBezTo>
                    <a:pt x="257196" y="56607"/>
                    <a:pt x="260711" y="53480"/>
                    <a:pt x="264180" y="50284"/>
                  </a:cubicBezTo>
                  <a:cubicBezTo>
                    <a:pt x="274863" y="40424"/>
                    <a:pt x="285202" y="29673"/>
                    <a:pt x="295771" y="19653"/>
                  </a:cubicBezTo>
                  <a:cubicBezTo>
                    <a:pt x="298555" y="17005"/>
                    <a:pt x="301340" y="14426"/>
                    <a:pt x="304125" y="11892"/>
                  </a:cubicBezTo>
                  <a:cubicBezTo>
                    <a:pt x="308964" y="7510"/>
                    <a:pt x="313985" y="3196"/>
                    <a:pt x="319646" y="1255"/>
                  </a:cubicBezTo>
                  <a:cubicBezTo>
                    <a:pt x="323321" y="0"/>
                    <a:pt x="326859" y="342"/>
                    <a:pt x="330237" y="1689"/>
                  </a:cubicBezTo>
                  <a:cubicBezTo>
                    <a:pt x="337290" y="4497"/>
                    <a:pt x="343909" y="12120"/>
                    <a:pt x="349524" y="18009"/>
                  </a:cubicBezTo>
                  <a:cubicBezTo>
                    <a:pt x="359111" y="28098"/>
                    <a:pt x="371300" y="38232"/>
                    <a:pt x="382621" y="31179"/>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3"/>
            <p:cNvSpPr/>
            <p:nvPr/>
          </p:nvSpPr>
          <p:spPr>
            <a:xfrm>
              <a:off x="-1895475" y="3534550"/>
              <a:ext cx="9676800" cy="2418925"/>
            </a:xfrm>
            <a:custGeom>
              <a:avLst/>
              <a:gdLst/>
              <a:ahLst/>
              <a:cxnLst/>
              <a:rect l="l" t="t" r="r" b="b"/>
              <a:pathLst>
                <a:path w="387072" h="96757" fill="none" extrusionOk="0">
                  <a:moveTo>
                    <a:pt x="0" y="19881"/>
                  </a:moveTo>
                  <a:cubicBezTo>
                    <a:pt x="16685" y="32321"/>
                    <a:pt x="45126" y="42044"/>
                    <a:pt x="64984" y="33462"/>
                  </a:cubicBezTo>
                  <a:cubicBezTo>
                    <a:pt x="86348" y="24241"/>
                    <a:pt x="106001" y="15499"/>
                    <a:pt x="124056" y="37548"/>
                  </a:cubicBezTo>
                  <a:cubicBezTo>
                    <a:pt x="131816" y="47066"/>
                    <a:pt x="136701" y="60031"/>
                    <a:pt x="143959" y="70211"/>
                  </a:cubicBezTo>
                  <a:cubicBezTo>
                    <a:pt x="157449" y="89064"/>
                    <a:pt x="178540" y="96756"/>
                    <a:pt x="198946" y="94542"/>
                  </a:cubicBezTo>
                  <a:cubicBezTo>
                    <a:pt x="219351" y="92328"/>
                    <a:pt x="239141" y="81098"/>
                    <a:pt x="257013" y="66559"/>
                  </a:cubicBezTo>
                  <a:cubicBezTo>
                    <a:pt x="274863" y="52042"/>
                    <a:pt x="291114" y="34170"/>
                    <a:pt x="307708" y="17096"/>
                  </a:cubicBezTo>
                  <a:cubicBezTo>
                    <a:pt x="312479" y="12166"/>
                    <a:pt x="317455" y="7190"/>
                    <a:pt x="323161" y="4862"/>
                  </a:cubicBezTo>
                  <a:cubicBezTo>
                    <a:pt x="334984" y="0"/>
                    <a:pt x="345370" y="12828"/>
                    <a:pt x="353313" y="21753"/>
                  </a:cubicBezTo>
                  <a:cubicBezTo>
                    <a:pt x="362694" y="32321"/>
                    <a:pt x="374883" y="43208"/>
                    <a:pt x="387072" y="36977"/>
                  </a:cubicBezTo>
                </a:path>
              </a:pathLst>
            </a:custGeom>
            <a:noFill/>
            <a:ln w="108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13"/>
          <p:cNvGrpSpPr/>
          <p:nvPr/>
        </p:nvGrpSpPr>
        <p:grpSpPr>
          <a:xfrm>
            <a:off x="130100" y="304886"/>
            <a:ext cx="8839635" cy="4771800"/>
            <a:chOff x="3723896" y="3233851"/>
            <a:chExt cx="3393204" cy="1831715"/>
          </a:xfrm>
        </p:grpSpPr>
        <p:sp>
          <p:nvSpPr>
            <p:cNvPr id="1371" name="Google Shape;1371;p13"/>
            <p:cNvSpPr/>
            <p:nvPr/>
          </p:nvSpPr>
          <p:spPr>
            <a:xfrm>
              <a:off x="7049599" y="4978524"/>
              <a:ext cx="25700" cy="21700"/>
            </a:xfrm>
            <a:custGeom>
              <a:avLst/>
              <a:gdLst/>
              <a:ahLst/>
              <a:cxnLst/>
              <a:rect l="l" t="t" r="r" b="b"/>
              <a:pathLst>
                <a:path w="1028" h="868" extrusionOk="0">
                  <a:moveTo>
                    <a:pt x="502" y="0"/>
                  </a:moveTo>
                  <a:lnTo>
                    <a:pt x="251" y="434"/>
                  </a:lnTo>
                  <a:lnTo>
                    <a:pt x="0" y="867"/>
                  </a:lnTo>
                  <a:lnTo>
                    <a:pt x="1027" y="867"/>
                  </a:lnTo>
                  <a:lnTo>
                    <a:pt x="754" y="43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3"/>
            <p:cNvSpPr/>
            <p:nvPr/>
          </p:nvSpPr>
          <p:spPr>
            <a:xfrm>
              <a:off x="4892918" y="4668356"/>
              <a:ext cx="25725" cy="21700"/>
            </a:xfrm>
            <a:custGeom>
              <a:avLst/>
              <a:gdLst/>
              <a:ahLst/>
              <a:cxnLst/>
              <a:rect l="l" t="t" r="r" b="b"/>
              <a:pathLst>
                <a:path w="1029" h="868" extrusionOk="0">
                  <a:moveTo>
                    <a:pt x="526" y="0"/>
                  </a:moveTo>
                  <a:lnTo>
                    <a:pt x="252" y="434"/>
                  </a:lnTo>
                  <a:lnTo>
                    <a:pt x="1" y="868"/>
                  </a:lnTo>
                  <a:lnTo>
                    <a:pt x="1028" y="868"/>
                  </a:lnTo>
                  <a:lnTo>
                    <a:pt x="777" y="434"/>
                  </a:lnTo>
                  <a:lnTo>
                    <a:pt x="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3"/>
            <p:cNvSpPr/>
            <p:nvPr/>
          </p:nvSpPr>
          <p:spPr>
            <a:xfrm>
              <a:off x="5621228" y="5040416"/>
              <a:ext cx="28550" cy="25150"/>
            </a:xfrm>
            <a:custGeom>
              <a:avLst/>
              <a:gdLst/>
              <a:ahLst/>
              <a:cxnLst/>
              <a:rect l="l" t="t" r="r" b="b"/>
              <a:pathLst>
                <a:path w="1142" h="1006" extrusionOk="0">
                  <a:moveTo>
                    <a:pt x="571" y="161"/>
                  </a:moveTo>
                  <a:lnTo>
                    <a:pt x="1005" y="914"/>
                  </a:lnTo>
                  <a:lnTo>
                    <a:pt x="115" y="914"/>
                  </a:lnTo>
                  <a:lnTo>
                    <a:pt x="571" y="161"/>
                  </a:lnTo>
                  <a:close/>
                  <a:moveTo>
                    <a:pt x="571" y="1"/>
                  </a:moveTo>
                  <a:lnTo>
                    <a:pt x="1" y="1005"/>
                  </a:lnTo>
                  <a:lnTo>
                    <a:pt x="1142" y="1005"/>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3"/>
            <p:cNvSpPr/>
            <p:nvPr/>
          </p:nvSpPr>
          <p:spPr>
            <a:xfrm>
              <a:off x="3723896" y="4097750"/>
              <a:ext cx="25125" cy="22275"/>
            </a:xfrm>
            <a:custGeom>
              <a:avLst/>
              <a:gdLst/>
              <a:ahLst/>
              <a:cxnLst/>
              <a:rect l="l" t="t" r="r" b="b"/>
              <a:pathLst>
                <a:path w="1005" h="891" extrusionOk="0">
                  <a:moveTo>
                    <a:pt x="503" y="1"/>
                  </a:moveTo>
                  <a:lnTo>
                    <a:pt x="252" y="457"/>
                  </a:lnTo>
                  <a:lnTo>
                    <a:pt x="0" y="891"/>
                  </a:lnTo>
                  <a:lnTo>
                    <a:pt x="1005" y="891"/>
                  </a:lnTo>
                  <a:lnTo>
                    <a:pt x="754" y="457"/>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3"/>
            <p:cNvSpPr/>
            <p:nvPr/>
          </p:nvSpPr>
          <p:spPr>
            <a:xfrm>
              <a:off x="5638521" y="3233851"/>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0"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3"/>
            <p:cNvSpPr/>
            <p:nvPr/>
          </p:nvSpPr>
          <p:spPr>
            <a:xfrm>
              <a:off x="7088549" y="3701405"/>
              <a:ext cx="28550" cy="25125"/>
            </a:xfrm>
            <a:custGeom>
              <a:avLst/>
              <a:gdLst/>
              <a:ahLst/>
              <a:cxnLst/>
              <a:rect l="l" t="t" r="r" b="b"/>
              <a:pathLst>
                <a:path w="1142" h="1005" extrusionOk="0">
                  <a:moveTo>
                    <a:pt x="571" y="160"/>
                  </a:moveTo>
                  <a:lnTo>
                    <a:pt x="1005" y="936"/>
                  </a:lnTo>
                  <a:lnTo>
                    <a:pt x="137" y="936"/>
                  </a:lnTo>
                  <a:lnTo>
                    <a:pt x="571" y="160"/>
                  </a:lnTo>
                  <a:close/>
                  <a:moveTo>
                    <a:pt x="571" y="0"/>
                  </a:moveTo>
                  <a:lnTo>
                    <a:pt x="0" y="1005"/>
                  </a:lnTo>
                  <a:lnTo>
                    <a:pt x="1142" y="1005"/>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3"/>
            <p:cNvSpPr/>
            <p:nvPr/>
          </p:nvSpPr>
          <p:spPr>
            <a:xfrm>
              <a:off x="6454708" y="4529601"/>
              <a:ext cx="28575" cy="24550"/>
            </a:xfrm>
            <a:custGeom>
              <a:avLst/>
              <a:gdLst/>
              <a:ahLst/>
              <a:cxnLst/>
              <a:rect l="l" t="t" r="r" b="b"/>
              <a:pathLst>
                <a:path w="1143" h="982" extrusionOk="0">
                  <a:moveTo>
                    <a:pt x="571" y="137"/>
                  </a:moveTo>
                  <a:lnTo>
                    <a:pt x="1028" y="913"/>
                  </a:lnTo>
                  <a:lnTo>
                    <a:pt x="138" y="913"/>
                  </a:lnTo>
                  <a:lnTo>
                    <a:pt x="571" y="137"/>
                  </a:lnTo>
                  <a:close/>
                  <a:moveTo>
                    <a:pt x="571" y="0"/>
                  </a:moveTo>
                  <a:lnTo>
                    <a:pt x="1" y="982"/>
                  </a:lnTo>
                  <a:lnTo>
                    <a:pt x="1142" y="982"/>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3"/>
            <p:cNvSpPr/>
            <p:nvPr/>
          </p:nvSpPr>
          <p:spPr>
            <a:xfrm>
              <a:off x="4267899" y="3293325"/>
              <a:ext cx="28550" cy="25125"/>
            </a:xfrm>
            <a:custGeom>
              <a:avLst/>
              <a:gdLst/>
              <a:ahLst/>
              <a:cxnLst/>
              <a:rect l="l" t="t" r="r" b="b"/>
              <a:pathLst>
                <a:path w="1142" h="1005" extrusionOk="0">
                  <a:moveTo>
                    <a:pt x="571" y="160"/>
                  </a:moveTo>
                  <a:lnTo>
                    <a:pt x="1005" y="913"/>
                  </a:lnTo>
                  <a:lnTo>
                    <a:pt x="137" y="913"/>
                  </a:lnTo>
                  <a:lnTo>
                    <a:pt x="571" y="160"/>
                  </a:lnTo>
                  <a:close/>
                  <a:moveTo>
                    <a:pt x="571" y="0"/>
                  </a:moveTo>
                  <a:lnTo>
                    <a:pt x="1" y="1004"/>
                  </a:lnTo>
                  <a:lnTo>
                    <a:pt x="1142" y="1004"/>
                  </a:lnTo>
                  <a:lnTo>
                    <a:pt x="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3"/>
            <p:cNvSpPr/>
            <p:nvPr/>
          </p:nvSpPr>
          <p:spPr>
            <a:xfrm>
              <a:off x="4919805" y="3537303"/>
              <a:ext cx="25700" cy="21725"/>
            </a:xfrm>
            <a:custGeom>
              <a:avLst/>
              <a:gdLst/>
              <a:ahLst/>
              <a:cxnLst/>
              <a:rect l="l" t="t" r="r" b="b"/>
              <a:pathLst>
                <a:path w="1028" h="869" extrusionOk="0">
                  <a:moveTo>
                    <a:pt x="526" y="1"/>
                  </a:moveTo>
                  <a:lnTo>
                    <a:pt x="252" y="435"/>
                  </a:lnTo>
                  <a:lnTo>
                    <a:pt x="1" y="868"/>
                  </a:lnTo>
                  <a:lnTo>
                    <a:pt x="1028" y="868"/>
                  </a:lnTo>
                  <a:lnTo>
                    <a:pt x="777" y="435"/>
                  </a:lnTo>
                  <a:lnTo>
                    <a:pt x="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13"/>
          <p:cNvGrpSpPr/>
          <p:nvPr/>
        </p:nvGrpSpPr>
        <p:grpSpPr>
          <a:xfrm>
            <a:off x="720009" y="4326794"/>
            <a:ext cx="810045" cy="242850"/>
            <a:chOff x="8333950" y="1178400"/>
            <a:chExt cx="521600" cy="156375"/>
          </a:xfrm>
        </p:grpSpPr>
        <p:sp>
          <p:nvSpPr>
            <p:cNvPr id="1381" name="Google Shape;1381;p13"/>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3"/>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3"/>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3"/>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3"/>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3"/>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3"/>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3"/>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3"/>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3"/>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3"/>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3"/>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3"/>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3"/>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3"/>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3"/>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3"/>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3"/>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3"/>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3"/>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3"/>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3"/>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3"/>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3"/>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3"/>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3"/>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3"/>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3"/>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3"/>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3"/>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3"/>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3"/>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3"/>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3"/>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3"/>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3"/>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3"/>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3"/>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3"/>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3"/>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3"/>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3"/>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3"/>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3"/>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3"/>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3"/>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3"/>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3"/>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3"/>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3"/>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3"/>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3"/>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3"/>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3"/>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3"/>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3"/>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3"/>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3"/>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3"/>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3"/>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3"/>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3"/>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3"/>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3"/>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3"/>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3"/>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3"/>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3"/>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3"/>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3"/>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3"/>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3"/>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3"/>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3"/>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3"/>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3"/>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3"/>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3"/>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3"/>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3"/>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3"/>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3"/>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3"/>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3"/>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13"/>
          <p:cNvGrpSpPr/>
          <p:nvPr/>
        </p:nvGrpSpPr>
        <p:grpSpPr>
          <a:xfrm>
            <a:off x="8788775" y="3499100"/>
            <a:ext cx="777800" cy="778350"/>
            <a:chOff x="1324600" y="82800"/>
            <a:chExt cx="777800" cy="778350"/>
          </a:xfrm>
        </p:grpSpPr>
        <p:sp>
          <p:nvSpPr>
            <p:cNvPr id="1466" name="Google Shape;1466;p13"/>
            <p:cNvSpPr/>
            <p:nvPr/>
          </p:nvSpPr>
          <p:spPr>
            <a:xfrm>
              <a:off x="1324600" y="82800"/>
              <a:ext cx="777800" cy="778350"/>
            </a:xfrm>
            <a:custGeom>
              <a:avLst/>
              <a:gdLst/>
              <a:ahLst/>
              <a:cxnLst/>
              <a:rect l="l" t="t" r="r" b="b"/>
              <a:pathLst>
                <a:path w="31112" h="31134" fill="none" extrusionOk="0">
                  <a:moveTo>
                    <a:pt x="31111" y="15567"/>
                  </a:moveTo>
                  <a:cubicBezTo>
                    <a:pt x="31111" y="24172"/>
                    <a:pt x="24150" y="31134"/>
                    <a:pt x="15544" y="31134"/>
                  </a:cubicBezTo>
                  <a:cubicBezTo>
                    <a:pt x="6962" y="31134"/>
                    <a:pt x="0" y="24172"/>
                    <a:pt x="0" y="15567"/>
                  </a:cubicBezTo>
                  <a:cubicBezTo>
                    <a:pt x="0" y="6962"/>
                    <a:pt x="6962" y="0"/>
                    <a:pt x="15544" y="0"/>
                  </a:cubicBezTo>
                  <a:cubicBezTo>
                    <a:pt x="24150" y="0"/>
                    <a:pt x="31111" y="6962"/>
                    <a:pt x="31111" y="15567"/>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3"/>
            <p:cNvSpPr/>
            <p:nvPr/>
          </p:nvSpPr>
          <p:spPr>
            <a:xfrm>
              <a:off x="1385075" y="143275"/>
              <a:ext cx="656825" cy="657400"/>
            </a:xfrm>
            <a:custGeom>
              <a:avLst/>
              <a:gdLst/>
              <a:ahLst/>
              <a:cxnLst/>
              <a:rect l="l" t="t" r="r" b="b"/>
              <a:pathLst>
                <a:path w="26273" h="26296" fill="none" extrusionOk="0">
                  <a:moveTo>
                    <a:pt x="26273" y="13148"/>
                  </a:moveTo>
                  <a:cubicBezTo>
                    <a:pt x="26273" y="20406"/>
                    <a:pt x="20384" y="26295"/>
                    <a:pt x="13125" y="26295"/>
                  </a:cubicBezTo>
                  <a:cubicBezTo>
                    <a:pt x="5867" y="26295"/>
                    <a:pt x="1" y="20406"/>
                    <a:pt x="1" y="13148"/>
                  </a:cubicBezTo>
                  <a:cubicBezTo>
                    <a:pt x="1" y="5890"/>
                    <a:pt x="5867" y="1"/>
                    <a:pt x="13125" y="1"/>
                  </a:cubicBezTo>
                  <a:cubicBezTo>
                    <a:pt x="20384" y="1"/>
                    <a:pt x="26273" y="5890"/>
                    <a:pt x="26273" y="13148"/>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3"/>
            <p:cNvSpPr/>
            <p:nvPr/>
          </p:nvSpPr>
          <p:spPr>
            <a:xfrm>
              <a:off x="1445575" y="203775"/>
              <a:ext cx="535850" cy="536400"/>
            </a:xfrm>
            <a:custGeom>
              <a:avLst/>
              <a:gdLst/>
              <a:ahLst/>
              <a:cxnLst/>
              <a:rect l="l" t="t" r="r" b="b"/>
              <a:pathLst>
                <a:path w="21434" h="21456" fill="none" extrusionOk="0">
                  <a:moveTo>
                    <a:pt x="21433" y="10728"/>
                  </a:moveTo>
                  <a:cubicBezTo>
                    <a:pt x="21433" y="16640"/>
                    <a:pt x="16640" y="21456"/>
                    <a:pt x="10705" y="21456"/>
                  </a:cubicBezTo>
                  <a:cubicBezTo>
                    <a:pt x="4794" y="21456"/>
                    <a:pt x="0" y="16640"/>
                    <a:pt x="0" y="10728"/>
                  </a:cubicBezTo>
                  <a:cubicBezTo>
                    <a:pt x="0" y="4816"/>
                    <a:pt x="4794" y="0"/>
                    <a:pt x="10705" y="0"/>
                  </a:cubicBezTo>
                  <a:cubicBezTo>
                    <a:pt x="16640" y="0"/>
                    <a:pt x="21433" y="4816"/>
                    <a:pt x="21433" y="10728"/>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3"/>
            <p:cNvSpPr/>
            <p:nvPr/>
          </p:nvSpPr>
          <p:spPr>
            <a:xfrm>
              <a:off x="1506050" y="264825"/>
              <a:ext cx="414875" cy="414300"/>
            </a:xfrm>
            <a:custGeom>
              <a:avLst/>
              <a:gdLst/>
              <a:ahLst/>
              <a:cxnLst/>
              <a:rect l="l" t="t" r="r" b="b"/>
              <a:pathLst>
                <a:path w="16595" h="16572" fill="none" extrusionOk="0">
                  <a:moveTo>
                    <a:pt x="16595" y="8286"/>
                  </a:moveTo>
                  <a:cubicBezTo>
                    <a:pt x="16595" y="12874"/>
                    <a:pt x="12874" y="16572"/>
                    <a:pt x="8286" y="16572"/>
                  </a:cubicBezTo>
                  <a:cubicBezTo>
                    <a:pt x="3721" y="16572"/>
                    <a:pt x="1" y="12874"/>
                    <a:pt x="1" y="8286"/>
                  </a:cubicBezTo>
                  <a:cubicBezTo>
                    <a:pt x="1" y="3698"/>
                    <a:pt x="3721" y="0"/>
                    <a:pt x="8286" y="0"/>
                  </a:cubicBezTo>
                  <a:cubicBezTo>
                    <a:pt x="12874" y="0"/>
                    <a:pt x="16595" y="3698"/>
                    <a:pt x="16595" y="8286"/>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3"/>
            <p:cNvSpPr/>
            <p:nvPr/>
          </p:nvSpPr>
          <p:spPr>
            <a:xfrm>
              <a:off x="1566550" y="325300"/>
              <a:ext cx="293900" cy="293350"/>
            </a:xfrm>
            <a:custGeom>
              <a:avLst/>
              <a:gdLst/>
              <a:ahLst/>
              <a:cxnLst/>
              <a:rect l="l" t="t" r="r" b="b"/>
              <a:pathLst>
                <a:path w="11756" h="11734" fill="none" extrusionOk="0">
                  <a:moveTo>
                    <a:pt x="11755" y="5867"/>
                  </a:moveTo>
                  <a:cubicBezTo>
                    <a:pt x="11755" y="9108"/>
                    <a:pt x="9108" y="11733"/>
                    <a:pt x="5866" y="11733"/>
                  </a:cubicBezTo>
                  <a:cubicBezTo>
                    <a:pt x="2625" y="11733"/>
                    <a:pt x="0" y="9108"/>
                    <a:pt x="0" y="5867"/>
                  </a:cubicBezTo>
                  <a:cubicBezTo>
                    <a:pt x="0" y="2626"/>
                    <a:pt x="2625" y="1"/>
                    <a:pt x="5866" y="1"/>
                  </a:cubicBezTo>
                  <a:cubicBezTo>
                    <a:pt x="9108" y="1"/>
                    <a:pt x="11755" y="2626"/>
                    <a:pt x="11755" y="5867"/>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3"/>
            <p:cNvSpPr/>
            <p:nvPr/>
          </p:nvSpPr>
          <p:spPr>
            <a:xfrm>
              <a:off x="1627025" y="385800"/>
              <a:ext cx="172925" cy="172350"/>
            </a:xfrm>
            <a:custGeom>
              <a:avLst/>
              <a:gdLst/>
              <a:ahLst/>
              <a:cxnLst/>
              <a:rect l="l" t="t" r="r" b="b"/>
              <a:pathLst>
                <a:path w="6917" h="6894" fill="none" extrusionOk="0">
                  <a:moveTo>
                    <a:pt x="6917" y="3447"/>
                  </a:moveTo>
                  <a:cubicBezTo>
                    <a:pt x="6917" y="5364"/>
                    <a:pt x="5365" y="6894"/>
                    <a:pt x="3447" y="6894"/>
                  </a:cubicBezTo>
                  <a:cubicBezTo>
                    <a:pt x="1553" y="6894"/>
                    <a:pt x="1" y="5364"/>
                    <a:pt x="1" y="3447"/>
                  </a:cubicBezTo>
                  <a:cubicBezTo>
                    <a:pt x="1" y="1530"/>
                    <a:pt x="1553" y="0"/>
                    <a:pt x="3447" y="0"/>
                  </a:cubicBezTo>
                  <a:cubicBezTo>
                    <a:pt x="5365" y="0"/>
                    <a:pt x="6917" y="1530"/>
                    <a:pt x="6917" y="3447"/>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3"/>
            <p:cNvSpPr/>
            <p:nvPr/>
          </p:nvSpPr>
          <p:spPr>
            <a:xfrm>
              <a:off x="1687525" y="446275"/>
              <a:ext cx="51375" cy="51400"/>
            </a:xfrm>
            <a:custGeom>
              <a:avLst/>
              <a:gdLst/>
              <a:ahLst/>
              <a:cxnLst/>
              <a:rect l="l" t="t" r="r" b="b"/>
              <a:pathLst>
                <a:path w="2055" h="2056" fill="none" extrusionOk="0">
                  <a:moveTo>
                    <a:pt x="2055" y="1028"/>
                  </a:moveTo>
                  <a:cubicBezTo>
                    <a:pt x="2055" y="1599"/>
                    <a:pt x="1598" y="2055"/>
                    <a:pt x="1027" y="2055"/>
                  </a:cubicBezTo>
                  <a:cubicBezTo>
                    <a:pt x="457" y="2055"/>
                    <a:pt x="0" y="1599"/>
                    <a:pt x="0" y="1028"/>
                  </a:cubicBezTo>
                  <a:cubicBezTo>
                    <a:pt x="0" y="457"/>
                    <a:pt x="457" y="1"/>
                    <a:pt x="1027" y="1"/>
                  </a:cubicBezTo>
                  <a:cubicBezTo>
                    <a:pt x="1598" y="1"/>
                    <a:pt x="2055" y="457"/>
                    <a:pt x="2055" y="1028"/>
                  </a:cubicBezTo>
                  <a:close/>
                </a:path>
              </a:pathLst>
            </a:custGeom>
            <a:noFill/>
            <a:ln w="45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 name="Google Shape;1473;p13"/>
          <p:cNvSpPr txBox="1">
            <a:spLocks noGrp="1"/>
          </p:cNvSpPr>
          <p:nvPr>
            <p:ph type="title"/>
          </p:nvPr>
        </p:nvSpPr>
        <p:spPr>
          <a:xfrm>
            <a:off x="1779900" y="2883775"/>
            <a:ext cx="5584200" cy="669600"/>
          </a:xfrm>
          <a:prstGeom prst="rect">
            <a:avLst/>
          </a:prstGeom>
        </p:spPr>
        <p:txBody>
          <a:bodyPr spcFirstLastPara="1" wrap="square" lIns="0" tIns="0" rIns="0" bIns="0" anchor="ctr" anchorCtr="0">
            <a:noAutofit/>
          </a:bodyPr>
          <a:lstStyle>
            <a:lvl1pPr lvl="0" algn="ctr">
              <a:spcBef>
                <a:spcPts val="0"/>
              </a:spcBef>
              <a:spcAft>
                <a:spcPts val="0"/>
              </a:spcAft>
              <a:buClr>
                <a:schemeClr val="dk1"/>
              </a:buClr>
              <a:buSzPts val="1600"/>
              <a:buNone/>
              <a:defRPr sz="1600">
                <a:solidFill>
                  <a:schemeClr val="dk1"/>
                </a:solidFill>
              </a:defRPr>
            </a:lvl1pPr>
            <a:lvl2pPr lvl="1" algn="ctr">
              <a:spcBef>
                <a:spcPts val="0"/>
              </a:spcBef>
              <a:spcAft>
                <a:spcPts val="0"/>
              </a:spcAft>
              <a:buSzPts val="2400"/>
              <a:buFont typeface="Rubik Light"/>
              <a:buNone/>
              <a:defRPr sz="2400">
                <a:latin typeface="Rubik Light"/>
                <a:ea typeface="Rubik Light"/>
                <a:cs typeface="Rubik Light"/>
                <a:sym typeface="Rubik Light"/>
              </a:defRPr>
            </a:lvl2pPr>
            <a:lvl3pPr lvl="2" algn="ctr">
              <a:spcBef>
                <a:spcPts val="0"/>
              </a:spcBef>
              <a:spcAft>
                <a:spcPts val="0"/>
              </a:spcAft>
              <a:buSzPts val="2400"/>
              <a:buFont typeface="Rubik Light"/>
              <a:buNone/>
              <a:defRPr sz="2400">
                <a:latin typeface="Rubik Light"/>
                <a:ea typeface="Rubik Light"/>
                <a:cs typeface="Rubik Light"/>
                <a:sym typeface="Rubik Light"/>
              </a:defRPr>
            </a:lvl3pPr>
            <a:lvl4pPr lvl="3" algn="ctr">
              <a:spcBef>
                <a:spcPts val="0"/>
              </a:spcBef>
              <a:spcAft>
                <a:spcPts val="0"/>
              </a:spcAft>
              <a:buSzPts val="2400"/>
              <a:buFont typeface="Rubik Light"/>
              <a:buNone/>
              <a:defRPr sz="2400">
                <a:latin typeface="Rubik Light"/>
                <a:ea typeface="Rubik Light"/>
                <a:cs typeface="Rubik Light"/>
                <a:sym typeface="Rubik Light"/>
              </a:defRPr>
            </a:lvl4pPr>
            <a:lvl5pPr lvl="4" algn="ctr">
              <a:spcBef>
                <a:spcPts val="0"/>
              </a:spcBef>
              <a:spcAft>
                <a:spcPts val="0"/>
              </a:spcAft>
              <a:buSzPts val="2400"/>
              <a:buFont typeface="Rubik Light"/>
              <a:buNone/>
              <a:defRPr sz="2400">
                <a:latin typeface="Rubik Light"/>
                <a:ea typeface="Rubik Light"/>
                <a:cs typeface="Rubik Light"/>
                <a:sym typeface="Rubik Light"/>
              </a:defRPr>
            </a:lvl5pPr>
            <a:lvl6pPr lvl="5" algn="ctr">
              <a:spcBef>
                <a:spcPts val="0"/>
              </a:spcBef>
              <a:spcAft>
                <a:spcPts val="0"/>
              </a:spcAft>
              <a:buSzPts val="2400"/>
              <a:buFont typeface="Rubik Light"/>
              <a:buNone/>
              <a:defRPr sz="2400">
                <a:latin typeface="Rubik Light"/>
                <a:ea typeface="Rubik Light"/>
                <a:cs typeface="Rubik Light"/>
                <a:sym typeface="Rubik Light"/>
              </a:defRPr>
            </a:lvl6pPr>
            <a:lvl7pPr lvl="6" algn="ctr">
              <a:spcBef>
                <a:spcPts val="0"/>
              </a:spcBef>
              <a:spcAft>
                <a:spcPts val="0"/>
              </a:spcAft>
              <a:buSzPts val="2400"/>
              <a:buFont typeface="Rubik Light"/>
              <a:buNone/>
              <a:defRPr sz="2400">
                <a:latin typeface="Rubik Light"/>
                <a:ea typeface="Rubik Light"/>
                <a:cs typeface="Rubik Light"/>
                <a:sym typeface="Rubik Light"/>
              </a:defRPr>
            </a:lvl7pPr>
            <a:lvl8pPr lvl="7" algn="ctr">
              <a:spcBef>
                <a:spcPts val="0"/>
              </a:spcBef>
              <a:spcAft>
                <a:spcPts val="0"/>
              </a:spcAft>
              <a:buSzPts val="2400"/>
              <a:buFont typeface="Rubik Light"/>
              <a:buNone/>
              <a:defRPr sz="2400">
                <a:latin typeface="Rubik Light"/>
                <a:ea typeface="Rubik Light"/>
                <a:cs typeface="Rubik Light"/>
                <a:sym typeface="Rubik Light"/>
              </a:defRPr>
            </a:lvl8pPr>
            <a:lvl9pPr lvl="8" algn="ctr">
              <a:spcBef>
                <a:spcPts val="0"/>
              </a:spcBef>
              <a:spcAft>
                <a:spcPts val="0"/>
              </a:spcAft>
              <a:buSzPts val="2400"/>
              <a:buFont typeface="Rubik Light"/>
              <a:buNone/>
              <a:defRPr sz="2400">
                <a:latin typeface="Rubik Light"/>
                <a:ea typeface="Rubik Light"/>
                <a:cs typeface="Rubik Light"/>
                <a:sym typeface="Rubik Light"/>
              </a:defRPr>
            </a:lvl9pPr>
          </a:lstStyle>
          <a:p>
            <a:endParaRPr/>
          </a:p>
        </p:txBody>
      </p:sp>
      <p:sp>
        <p:nvSpPr>
          <p:cNvPr id="1474" name="Google Shape;1474;p13"/>
          <p:cNvSpPr txBox="1">
            <a:spLocks noGrp="1"/>
          </p:cNvSpPr>
          <p:nvPr>
            <p:ph type="subTitle" idx="1"/>
          </p:nvPr>
        </p:nvSpPr>
        <p:spPr>
          <a:xfrm>
            <a:off x="1779900" y="1590125"/>
            <a:ext cx="5584200" cy="1293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400"/>
              <a:buNone/>
              <a:defRPr sz="24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grpSp>
        <p:nvGrpSpPr>
          <p:cNvPr id="1475" name="Google Shape;1475;p13"/>
          <p:cNvGrpSpPr/>
          <p:nvPr/>
        </p:nvGrpSpPr>
        <p:grpSpPr>
          <a:xfrm>
            <a:off x="6327400" y="54025"/>
            <a:ext cx="2713100" cy="1043950"/>
            <a:chOff x="6327400" y="54025"/>
            <a:chExt cx="2713100" cy="1043950"/>
          </a:xfrm>
        </p:grpSpPr>
        <p:sp>
          <p:nvSpPr>
            <p:cNvPr id="1476" name="Google Shape;1476;p13"/>
            <p:cNvSpPr/>
            <p:nvPr/>
          </p:nvSpPr>
          <p:spPr>
            <a:xfrm>
              <a:off x="7676600" y="1019975"/>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3"/>
            <p:cNvSpPr/>
            <p:nvPr/>
          </p:nvSpPr>
          <p:spPr>
            <a:xfrm>
              <a:off x="6882800" y="11770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3"/>
            <p:cNvSpPr/>
            <p:nvPr/>
          </p:nvSpPr>
          <p:spPr>
            <a:xfrm>
              <a:off x="7480100" y="27837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3"/>
            <p:cNvSpPr/>
            <p:nvPr/>
          </p:nvSpPr>
          <p:spPr>
            <a:xfrm>
              <a:off x="8031875" y="66040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3"/>
            <p:cNvSpPr/>
            <p:nvPr/>
          </p:nvSpPr>
          <p:spPr>
            <a:xfrm>
              <a:off x="8404800" y="54025"/>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3"/>
            <p:cNvSpPr/>
            <p:nvPr/>
          </p:nvSpPr>
          <p:spPr>
            <a:xfrm>
              <a:off x="9002100" y="721050"/>
              <a:ext cx="38400" cy="38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3"/>
            <p:cNvSpPr/>
            <p:nvPr/>
          </p:nvSpPr>
          <p:spPr>
            <a:xfrm>
              <a:off x="6327400" y="443900"/>
              <a:ext cx="78000" cy="7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18525"/>
            <a:ext cx="7704000" cy="572700"/>
          </a:xfrm>
          <a:prstGeom prst="rect">
            <a:avLst/>
          </a:prstGeom>
          <a:noFill/>
          <a:ln>
            <a:noFill/>
          </a:ln>
        </p:spPr>
        <p:txBody>
          <a:bodyPr spcFirstLastPara="1" wrap="square" lIns="0" tIns="0" rIns="0" bIns="0" anchor="ctr" anchorCtr="0">
            <a:noAutofit/>
          </a:bodyPr>
          <a:lstStyle>
            <a:lvl1pPr lvl="0" algn="ctr">
              <a:spcBef>
                <a:spcPts val="0"/>
              </a:spcBef>
              <a:spcAft>
                <a:spcPts val="0"/>
              </a:spcAft>
              <a:buClr>
                <a:schemeClr val="accent2"/>
              </a:buClr>
              <a:buSzPts val="3600"/>
              <a:buFont typeface="Rubik Light"/>
              <a:buNone/>
              <a:defRPr sz="3600">
                <a:solidFill>
                  <a:schemeClr val="accent2"/>
                </a:solidFill>
                <a:latin typeface="Rubik Light"/>
                <a:ea typeface="Rubik Light"/>
                <a:cs typeface="Rubik Light"/>
                <a:sym typeface="Rubik Ligh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2"/>
              </a:buClr>
              <a:buSzPts val="1600"/>
              <a:buFont typeface="Fira Sans Light"/>
              <a:buChar char="●"/>
              <a:defRPr sz="1600">
                <a:solidFill>
                  <a:schemeClr val="dk2"/>
                </a:solidFill>
                <a:latin typeface="Fira Sans Light"/>
                <a:ea typeface="Fira Sans Light"/>
                <a:cs typeface="Fira Sans Light"/>
                <a:sym typeface="Fira Sans Light"/>
              </a:defRPr>
            </a:lvl1pPr>
            <a:lvl2pPr marL="914400" lvl="1" indent="-330200">
              <a:lnSpc>
                <a:spcPct val="115000"/>
              </a:lnSpc>
              <a:spcBef>
                <a:spcPts val="1600"/>
              </a:spcBef>
              <a:spcAft>
                <a:spcPts val="0"/>
              </a:spcAft>
              <a:buClr>
                <a:schemeClr val="dk2"/>
              </a:buClr>
              <a:buSzPts val="1600"/>
              <a:buFont typeface="Fira Sans Light"/>
              <a:buChar char="○"/>
              <a:defRPr sz="1600">
                <a:solidFill>
                  <a:schemeClr val="dk2"/>
                </a:solidFill>
                <a:latin typeface="Fira Sans Light"/>
                <a:ea typeface="Fira Sans Light"/>
                <a:cs typeface="Fira Sans Light"/>
                <a:sym typeface="Fira Sans Light"/>
              </a:defRPr>
            </a:lvl2pPr>
            <a:lvl3pPr marL="1371600" lvl="2" indent="-330200">
              <a:lnSpc>
                <a:spcPct val="115000"/>
              </a:lnSpc>
              <a:spcBef>
                <a:spcPts val="1600"/>
              </a:spcBef>
              <a:spcAft>
                <a:spcPts val="0"/>
              </a:spcAft>
              <a:buClr>
                <a:schemeClr val="dk2"/>
              </a:buClr>
              <a:buSzPts val="1600"/>
              <a:buFont typeface="Fira Sans Light"/>
              <a:buChar char="■"/>
              <a:defRPr sz="1600">
                <a:solidFill>
                  <a:schemeClr val="dk2"/>
                </a:solidFill>
                <a:latin typeface="Fira Sans Light"/>
                <a:ea typeface="Fira Sans Light"/>
                <a:cs typeface="Fira Sans Light"/>
                <a:sym typeface="Fira Sans Light"/>
              </a:defRPr>
            </a:lvl3pPr>
            <a:lvl4pPr marL="1828800" lvl="3" indent="-330200">
              <a:lnSpc>
                <a:spcPct val="115000"/>
              </a:lnSpc>
              <a:spcBef>
                <a:spcPts val="1600"/>
              </a:spcBef>
              <a:spcAft>
                <a:spcPts val="0"/>
              </a:spcAft>
              <a:buClr>
                <a:schemeClr val="dk2"/>
              </a:buClr>
              <a:buSzPts val="1600"/>
              <a:buFont typeface="Fira Sans Light"/>
              <a:buChar char="●"/>
              <a:defRPr sz="1600">
                <a:solidFill>
                  <a:schemeClr val="dk2"/>
                </a:solidFill>
                <a:latin typeface="Fira Sans Light"/>
                <a:ea typeface="Fira Sans Light"/>
                <a:cs typeface="Fira Sans Light"/>
                <a:sym typeface="Fira Sans Light"/>
              </a:defRPr>
            </a:lvl4pPr>
            <a:lvl5pPr marL="2286000" lvl="4" indent="-330200">
              <a:lnSpc>
                <a:spcPct val="115000"/>
              </a:lnSpc>
              <a:spcBef>
                <a:spcPts val="1600"/>
              </a:spcBef>
              <a:spcAft>
                <a:spcPts val="0"/>
              </a:spcAft>
              <a:buClr>
                <a:schemeClr val="dk2"/>
              </a:buClr>
              <a:buSzPts val="1600"/>
              <a:buFont typeface="Fira Sans Light"/>
              <a:buChar char="○"/>
              <a:defRPr sz="1600">
                <a:solidFill>
                  <a:schemeClr val="dk2"/>
                </a:solidFill>
                <a:latin typeface="Fira Sans Light"/>
                <a:ea typeface="Fira Sans Light"/>
                <a:cs typeface="Fira Sans Light"/>
                <a:sym typeface="Fira Sans Light"/>
              </a:defRPr>
            </a:lvl5pPr>
            <a:lvl6pPr marL="2743200" lvl="5" indent="-330200">
              <a:lnSpc>
                <a:spcPct val="115000"/>
              </a:lnSpc>
              <a:spcBef>
                <a:spcPts val="1600"/>
              </a:spcBef>
              <a:spcAft>
                <a:spcPts val="0"/>
              </a:spcAft>
              <a:buClr>
                <a:schemeClr val="dk2"/>
              </a:buClr>
              <a:buSzPts val="1600"/>
              <a:buFont typeface="Fira Sans Light"/>
              <a:buChar char="■"/>
              <a:defRPr sz="1600">
                <a:solidFill>
                  <a:schemeClr val="dk2"/>
                </a:solidFill>
                <a:latin typeface="Fira Sans Light"/>
                <a:ea typeface="Fira Sans Light"/>
                <a:cs typeface="Fira Sans Light"/>
                <a:sym typeface="Fira Sans Light"/>
              </a:defRPr>
            </a:lvl6pPr>
            <a:lvl7pPr marL="3200400" lvl="6" indent="-330200">
              <a:lnSpc>
                <a:spcPct val="115000"/>
              </a:lnSpc>
              <a:spcBef>
                <a:spcPts val="1600"/>
              </a:spcBef>
              <a:spcAft>
                <a:spcPts val="0"/>
              </a:spcAft>
              <a:buClr>
                <a:schemeClr val="dk2"/>
              </a:buClr>
              <a:buSzPts val="1600"/>
              <a:buFont typeface="Fira Sans Light"/>
              <a:buChar char="●"/>
              <a:defRPr sz="1600">
                <a:solidFill>
                  <a:schemeClr val="dk2"/>
                </a:solidFill>
                <a:latin typeface="Fira Sans Light"/>
                <a:ea typeface="Fira Sans Light"/>
                <a:cs typeface="Fira Sans Light"/>
                <a:sym typeface="Fira Sans Light"/>
              </a:defRPr>
            </a:lvl7pPr>
            <a:lvl8pPr marL="3657600" lvl="7" indent="-330200">
              <a:lnSpc>
                <a:spcPct val="115000"/>
              </a:lnSpc>
              <a:spcBef>
                <a:spcPts val="1600"/>
              </a:spcBef>
              <a:spcAft>
                <a:spcPts val="0"/>
              </a:spcAft>
              <a:buClr>
                <a:schemeClr val="dk2"/>
              </a:buClr>
              <a:buSzPts val="1600"/>
              <a:buFont typeface="Fira Sans Light"/>
              <a:buChar char="○"/>
              <a:defRPr sz="1600">
                <a:solidFill>
                  <a:schemeClr val="dk2"/>
                </a:solidFill>
                <a:latin typeface="Fira Sans Light"/>
                <a:ea typeface="Fira Sans Light"/>
                <a:cs typeface="Fira Sans Light"/>
                <a:sym typeface="Fira Sans Light"/>
              </a:defRPr>
            </a:lvl8pPr>
            <a:lvl9pPr marL="4114800" lvl="8" indent="-330200">
              <a:lnSpc>
                <a:spcPct val="115000"/>
              </a:lnSpc>
              <a:spcBef>
                <a:spcPts val="1600"/>
              </a:spcBef>
              <a:spcAft>
                <a:spcPts val="1600"/>
              </a:spcAft>
              <a:buClr>
                <a:schemeClr val="dk2"/>
              </a:buClr>
              <a:buSzPts val="1600"/>
              <a:buFont typeface="Fira Sans Light"/>
              <a:buChar char="■"/>
              <a:defRPr sz="1600">
                <a:solidFill>
                  <a:schemeClr val="dk2"/>
                </a:solidFill>
                <a:latin typeface="Fira Sans Light"/>
                <a:ea typeface="Fira Sans Light"/>
                <a:cs typeface="Fira Sans Light"/>
                <a:sym typeface="Fira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6" r:id="rId7"/>
    <p:sldLayoutId id="2147483658" r:id="rId8"/>
    <p:sldLayoutId id="2147483659" r:id="rId9"/>
    <p:sldLayoutId id="2147483661" r:id="rId10"/>
    <p:sldLayoutId id="2147483662" r:id="rId11"/>
    <p:sldLayoutId id="2147483663" r:id="rId12"/>
    <p:sldLayoutId id="2147483672" r:id="rId13"/>
    <p:sldLayoutId id="2147483673"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1.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2.xml"/><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3.xml"/><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4.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5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5.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5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6.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5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7.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3.xm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4.xml"/><Relationship Id="rId1" Type="http://schemas.openxmlformats.org/officeDocument/2006/relationships/slideLayout" Target="../slideLayouts/slideLayout10.xml"/><Relationship Id="rId5" Type="http://schemas.openxmlformats.org/officeDocument/2006/relationships/image" Target="../media/image13.wmf"/><Relationship Id="rId4" Type="http://schemas.openxmlformats.org/officeDocument/2006/relationships/oleObject" Target="../embeddings/oleObject1.bin"/></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75.xml"/><Relationship Id="rId1" Type="http://schemas.openxmlformats.org/officeDocument/2006/relationships/slideLayout" Target="../slideLayouts/slideLayout10.xml"/><Relationship Id="rId4" Type="http://schemas.openxmlformats.org/officeDocument/2006/relationships/image" Target="../media/image13.wmf"/></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06"/>
        <p:cNvGrpSpPr/>
        <p:nvPr/>
      </p:nvGrpSpPr>
      <p:grpSpPr>
        <a:xfrm>
          <a:off x="0" y="0"/>
          <a:ext cx="0" cy="0"/>
          <a:chOff x="0" y="0"/>
          <a:chExt cx="0" cy="0"/>
        </a:xfrm>
      </p:grpSpPr>
      <p:sp>
        <p:nvSpPr>
          <p:cNvPr id="3507" name="Google Shape;3507;p40"/>
          <p:cNvSpPr txBox="1">
            <a:spLocks noGrp="1"/>
          </p:cNvSpPr>
          <p:nvPr>
            <p:ph type="title"/>
          </p:nvPr>
        </p:nvSpPr>
        <p:spPr>
          <a:xfrm>
            <a:off x="720000" y="583440"/>
            <a:ext cx="3852000" cy="3321300"/>
          </a:xfrm>
          <a:prstGeom prst="rect">
            <a:avLst/>
          </a:prstGeom>
        </p:spPr>
        <p:txBody>
          <a:bodyPr spcFirstLastPara="1" wrap="square" lIns="0" tIns="0" rIns="0" bIns="0" anchor="ctr" anchorCtr="0">
            <a:noAutofit/>
          </a:bodyPr>
          <a:lstStyle/>
          <a:p>
            <a:pPr lvl="0"/>
            <a:r>
              <a:rPr lang="en" sz="2800" dirty="0">
                <a:solidFill>
                  <a:schemeClr val="dk1"/>
                </a:solidFill>
              </a:rPr>
              <a:t>Reverse Engineering:</a:t>
            </a:r>
            <a:r>
              <a:rPr lang="en" sz="2800" dirty="0"/>
              <a:t> </a:t>
            </a:r>
            <a:br>
              <a:rPr lang="en" sz="3200" dirty="0"/>
            </a:br>
            <a:r>
              <a:rPr lang="en" sz="2800" dirty="0"/>
              <a:t>A Quantitative Analysis on the 7-Letter Scoring Scheme’s Efficacy in </a:t>
            </a:r>
            <a:r>
              <a:rPr lang="en-US" altLang="zh-CN" sz="2800" dirty="0"/>
              <a:t>mRNA </a:t>
            </a:r>
            <a:r>
              <a:rPr lang="en" sz="2800" dirty="0"/>
              <a:t>Vaccine Designs</a:t>
            </a:r>
            <a:endParaRPr sz="2800" dirty="0">
              <a:solidFill>
                <a:schemeClr val="lt1"/>
              </a:solidFill>
            </a:endParaRPr>
          </a:p>
        </p:txBody>
      </p:sp>
      <p:sp>
        <p:nvSpPr>
          <p:cNvPr id="3" name="Google Shape;3129;p30">
            <a:extLst>
              <a:ext uri="{FF2B5EF4-FFF2-40B4-BE49-F238E27FC236}">
                <a16:creationId xmlns:a16="http://schemas.microsoft.com/office/drawing/2014/main" id="{97C01BB5-9AA2-4B81-A98D-D7B278212EF9}"/>
              </a:ext>
            </a:extLst>
          </p:cNvPr>
          <p:cNvSpPr txBox="1">
            <a:spLocks/>
          </p:cNvSpPr>
          <p:nvPr/>
        </p:nvSpPr>
        <p:spPr>
          <a:xfrm>
            <a:off x="720000" y="3938520"/>
            <a:ext cx="3852000" cy="7299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Junyou (Simon) Li</a:t>
            </a:r>
          </a:p>
        </p:txBody>
      </p:sp>
    </p:spTree>
    <p:extLst>
      <p:ext uri="{BB962C8B-B14F-4D97-AF65-F5344CB8AC3E}">
        <p14:creationId xmlns:p14="http://schemas.microsoft.com/office/powerpoint/2010/main" val="3100072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584775"/>
          </a:xfrm>
          <a:prstGeom prst="rect">
            <a:avLst/>
          </a:prstGeom>
        </p:spPr>
        <p:txBody>
          <a:bodyPr wrap="square">
            <a:spAutoFit/>
          </a:bodyPr>
          <a:lstStyle/>
          <a:p>
            <a:pPr marL="0" lvl="0" indent="0" algn="ctr"/>
            <a:endParaRPr lang="en-US" sz="1600" dirty="0">
              <a:solidFill>
                <a:schemeClr val="bg1">
                  <a:lumMod val="75000"/>
                </a:schemeClr>
              </a:solidFill>
              <a:latin typeface="Rubik Light"/>
              <a:cs typeface="Rubik Light"/>
            </a:endParaRPr>
          </a:p>
          <a:p>
            <a:pPr marL="0" lvl="0" indent="0" algn="ctr"/>
            <a:endParaRPr lang="en-US" sz="1600" dirty="0">
              <a:solidFill>
                <a:schemeClr val="bg1">
                  <a:lumMod val="75000"/>
                </a:schemeClr>
              </a:solidFill>
              <a:latin typeface="Rubik Light"/>
              <a:cs typeface="Rubik Light"/>
            </a:endParaRPr>
          </a:p>
        </p:txBody>
      </p:sp>
    </p:spTree>
    <p:extLst>
      <p:ext uri="{BB962C8B-B14F-4D97-AF65-F5344CB8AC3E}">
        <p14:creationId xmlns:p14="http://schemas.microsoft.com/office/powerpoint/2010/main" val="2667033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 and</a:t>
            </a:r>
            <a:r>
              <a:rPr lang="en-US" dirty="0">
                <a:solidFill>
                  <a:schemeClr val="bg1">
                    <a:lumMod val="75000"/>
                  </a:schemeClr>
                </a:solidFill>
                <a:latin typeface="Rubik Light"/>
                <a:cs typeface="Rubik Light"/>
              </a:rPr>
              <a:t>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830997"/>
          </a:xfrm>
          <a:prstGeom prst="rect">
            <a:avLst/>
          </a:prstGeom>
        </p:spPr>
        <p:txBody>
          <a:bodyPr wrap="square">
            <a:spAutoFit/>
          </a:bodyPr>
          <a:lstStyle/>
          <a:p>
            <a:pPr marL="0" lvl="0" indent="0" algn="ctr"/>
            <a:r>
              <a:rPr lang="en-US" sz="1600" dirty="0">
                <a:solidFill>
                  <a:schemeClr val="accent2"/>
                </a:solidFill>
                <a:latin typeface="Rubik Light"/>
                <a:cs typeface="Rubik Light"/>
              </a:rPr>
              <a:t>A  C  G  U</a:t>
            </a:r>
          </a:p>
          <a:p>
            <a:pPr marL="0" lvl="0" indent="0" algn="ctr"/>
            <a:endParaRPr lang="en-US" sz="1600" dirty="0">
              <a:solidFill>
                <a:schemeClr val="bg1">
                  <a:lumMod val="75000"/>
                </a:schemeClr>
              </a:solidFill>
              <a:latin typeface="Rubik Light"/>
              <a:cs typeface="Rubik Light"/>
            </a:endParaRPr>
          </a:p>
          <a:p>
            <a:pPr marL="0" lvl="0" indent="0" algn="ctr"/>
            <a:endParaRPr lang="en-US" sz="1600" dirty="0">
              <a:solidFill>
                <a:schemeClr val="bg1">
                  <a:lumMod val="75000"/>
                </a:schemeClr>
              </a:solidFill>
              <a:latin typeface="Rubik Light"/>
              <a:cs typeface="Rubik Light"/>
            </a:endParaRPr>
          </a:p>
        </p:txBody>
      </p:sp>
    </p:spTree>
    <p:extLst>
      <p:ext uri="{BB962C8B-B14F-4D97-AF65-F5344CB8AC3E}">
        <p14:creationId xmlns:p14="http://schemas.microsoft.com/office/powerpoint/2010/main" val="623067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077218"/>
          </a:xfrm>
          <a:prstGeom prst="rect">
            <a:avLst/>
          </a:prstGeom>
        </p:spPr>
        <p:txBody>
          <a:bodyPr wrap="square">
            <a:spAutoFit/>
          </a:bodyPr>
          <a:lstStyle/>
          <a:p>
            <a:pPr algn="ctr"/>
            <a:r>
              <a:rPr lang="en-US" sz="1600" dirty="0">
                <a:solidFill>
                  <a:schemeClr val="bg1">
                    <a:lumMod val="75000"/>
                  </a:schemeClr>
                </a:solidFill>
                <a:latin typeface="Rubik Light"/>
                <a:cs typeface="Rubik Light"/>
              </a:rPr>
              <a:t>A  C  G  U  </a:t>
            </a:r>
            <a:r>
              <a:rPr lang="en-US" sz="1600" dirty="0">
                <a:solidFill>
                  <a:schemeClr val="accent2"/>
                </a:solidFill>
                <a:latin typeface="Rubik Light"/>
                <a:cs typeface="Rubik Light"/>
              </a:rPr>
              <a:t>R  Y  N</a:t>
            </a:r>
          </a:p>
          <a:p>
            <a:pPr algn="ctr"/>
            <a:endParaRPr lang="en-US" sz="1600" dirty="0">
              <a:solidFill>
                <a:schemeClr val="bg1">
                  <a:lumMod val="75000"/>
                </a:schemeClr>
              </a:solidFill>
              <a:latin typeface="Rubik Light"/>
              <a:cs typeface="Rubik Light"/>
            </a:endParaRPr>
          </a:p>
          <a:p>
            <a:pPr algn="ctr"/>
            <a:endParaRPr lang="en-US" sz="1600" dirty="0">
              <a:solidFill>
                <a:schemeClr val="bg1">
                  <a:lumMod val="75000"/>
                </a:schemeClr>
              </a:solidFill>
              <a:latin typeface="Rubik Light"/>
              <a:cs typeface="Rubik Light"/>
            </a:endParaRPr>
          </a:p>
          <a:p>
            <a:pPr marL="0" lvl="0" indent="0" algn="ctr"/>
            <a:endParaRPr lang="en-US" sz="1600" dirty="0">
              <a:solidFill>
                <a:schemeClr val="bg1">
                  <a:lumMod val="75000"/>
                </a:schemeClr>
              </a:solidFill>
              <a:latin typeface="Rubik Light"/>
              <a:cs typeface="Rubik Light"/>
            </a:endParaRPr>
          </a:p>
        </p:txBody>
      </p:sp>
    </p:spTree>
    <p:extLst>
      <p:ext uri="{BB962C8B-B14F-4D97-AF65-F5344CB8AC3E}">
        <p14:creationId xmlns:p14="http://schemas.microsoft.com/office/powerpoint/2010/main" val="2416060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077218"/>
          </a:xfrm>
          <a:prstGeom prst="rect">
            <a:avLst/>
          </a:prstGeom>
        </p:spPr>
        <p:txBody>
          <a:bodyPr wrap="square">
            <a:spAutoFit/>
          </a:bodyPr>
          <a:lstStyle/>
          <a:p>
            <a:pPr algn="ctr"/>
            <a:r>
              <a:rPr lang="en-US" sz="1600" dirty="0">
                <a:solidFill>
                  <a:schemeClr val="tx1"/>
                </a:solidFill>
                <a:latin typeface="Rubik Light"/>
                <a:cs typeface="Rubik Light"/>
              </a:rPr>
              <a:t>A</a:t>
            </a:r>
            <a:r>
              <a:rPr lang="en-US" sz="1600" dirty="0">
                <a:solidFill>
                  <a:schemeClr val="bg1">
                    <a:lumMod val="75000"/>
                  </a:schemeClr>
                </a:solidFill>
                <a:latin typeface="Rubik Light"/>
                <a:cs typeface="Rubik Light"/>
              </a:rPr>
              <a:t>  C  </a:t>
            </a:r>
            <a:r>
              <a:rPr lang="en-US" sz="1600" dirty="0">
                <a:solidFill>
                  <a:schemeClr val="tx1"/>
                </a:solidFill>
                <a:latin typeface="Rubik Light"/>
                <a:cs typeface="Rubik Light"/>
              </a:rPr>
              <a:t>G</a:t>
            </a:r>
            <a:r>
              <a:rPr lang="en-US" sz="1600" dirty="0">
                <a:solidFill>
                  <a:schemeClr val="bg1">
                    <a:lumMod val="75000"/>
                  </a:schemeClr>
                </a:solidFill>
                <a:latin typeface="Rubik Light"/>
                <a:cs typeface="Rubik Light"/>
              </a:rPr>
              <a:t>  U  </a:t>
            </a:r>
            <a:r>
              <a:rPr lang="en-US" sz="1600" dirty="0">
                <a:solidFill>
                  <a:schemeClr val="accent2"/>
                </a:solidFill>
                <a:latin typeface="Rubik Light"/>
                <a:cs typeface="Rubik Light"/>
              </a:rPr>
              <a:t>R  </a:t>
            </a:r>
            <a:r>
              <a:rPr lang="en-US" sz="1600" dirty="0">
                <a:solidFill>
                  <a:schemeClr val="bg1">
                    <a:lumMod val="75000"/>
                  </a:schemeClr>
                </a:solidFill>
                <a:latin typeface="Rubik Light"/>
                <a:cs typeface="Rubik Light"/>
              </a:rPr>
              <a:t>Y  N</a:t>
            </a:r>
          </a:p>
          <a:p>
            <a:pPr algn="ctr"/>
            <a:endParaRPr lang="en-US" sz="1600" dirty="0">
              <a:solidFill>
                <a:schemeClr val="bg1">
                  <a:lumMod val="75000"/>
                </a:schemeClr>
              </a:solidFill>
              <a:latin typeface="Rubik Light"/>
              <a:cs typeface="Rubik Light"/>
            </a:endParaRPr>
          </a:p>
          <a:p>
            <a:pPr algn="ctr"/>
            <a:endParaRPr lang="en-US" sz="1600" dirty="0">
              <a:solidFill>
                <a:schemeClr val="bg1">
                  <a:lumMod val="75000"/>
                </a:schemeClr>
              </a:solidFill>
              <a:latin typeface="Rubik Light"/>
              <a:cs typeface="Rubik Light"/>
            </a:endParaRPr>
          </a:p>
          <a:p>
            <a:pPr marL="0" lvl="0" indent="0" algn="ctr"/>
            <a:endParaRPr lang="en-US" sz="1600" dirty="0">
              <a:solidFill>
                <a:schemeClr val="bg1">
                  <a:lumMod val="75000"/>
                </a:schemeClr>
              </a:solidFill>
              <a:latin typeface="Rubik Light"/>
              <a:cs typeface="Rubik Light"/>
            </a:endParaRPr>
          </a:p>
        </p:txBody>
      </p:sp>
    </p:spTree>
    <p:extLst>
      <p:ext uri="{BB962C8B-B14F-4D97-AF65-F5344CB8AC3E}">
        <p14:creationId xmlns:p14="http://schemas.microsoft.com/office/powerpoint/2010/main" val="19583103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077218"/>
          </a:xfrm>
          <a:prstGeom prst="rect">
            <a:avLst/>
          </a:prstGeom>
        </p:spPr>
        <p:txBody>
          <a:bodyPr wrap="square">
            <a:spAutoFit/>
          </a:bodyPr>
          <a:lstStyle/>
          <a:p>
            <a:pPr algn="ctr"/>
            <a:r>
              <a:rPr lang="en-US" sz="1600" dirty="0">
                <a:solidFill>
                  <a:schemeClr val="bg1">
                    <a:lumMod val="75000"/>
                  </a:schemeClr>
                </a:solidFill>
                <a:latin typeface="Rubik Light"/>
                <a:cs typeface="Rubik Light"/>
              </a:rPr>
              <a:t>A  </a:t>
            </a:r>
            <a:r>
              <a:rPr lang="en-US" sz="1600" dirty="0">
                <a:solidFill>
                  <a:schemeClr val="tx1"/>
                </a:solidFill>
                <a:latin typeface="Rubik Light"/>
                <a:cs typeface="Rubik Light"/>
              </a:rPr>
              <a:t>C</a:t>
            </a:r>
            <a:r>
              <a:rPr lang="en-US" sz="1600" dirty="0">
                <a:solidFill>
                  <a:schemeClr val="bg1">
                    <a:lumMod val="75000"/>
                  </a:schemeClr>
                </a:solidFill>
                <a:latin typeface="Rubik Light"/>
                <a:cs typeface="Rubik Light"/>
              </a:rPr>
              <a:t>  G  </a:t>
            </a:r>
            <a:r>
              <a:rPr lang="en-US" sz="1600" dirty="0">
                <a:solidFill>
                  <a:schemeClr val="tx1"/>
                </a:solidFill>
                <a:latin typeface="Rubik Light"/>
                <a:cs typeface="Rubik Light"/>
              </a:rPr>
              <a:t>U</a:t>
            </a:r>
            <a:r>
              <a:rPr lang="en-US" sz="1600" dirty="0">
                <a:solidFill>
                  <a:schemeClr val="bg1">
                    <a:lumMod val="75000"/>
                  </a:schemeClr>
                </a:solidFill>
                <a:latin typeface="Rubik Light"/>
                <a:cs typeface="Rubik Light"/>
              </a:rPr>
              <a:t>  R</a:t>
            </a:r>
            <a:r>
              <a:rPr lang="en-US" sz="1600" dirty="0">
                <a:solidFill>
                  <a:schemeClr val="accent2"/>
                </a:solidFill>
                <a:latin typeface="Rubik Light"/>
                <a:cs typeface="Rubik Light"/>
              </a:rPr>
              <a:t>  Y  </a:t>
            </a:r>
            <a:r>
              <a:rPr lang="en-US" sz="1600" dirty="0">
                <a:solidFill>
                  <a:schemeClr val="bg1">
                    <a:lumMod val="75000"/>
                  </a:schemeClr>
                </a:solidFill>
                <a:latin typeface="Rubik Light"/>
                <a:cs typeface="Rubik Light"/>
              </a:rPr>
              <a:t>N</a:t>
            </a:r>
          </a:p>
          <a:p>
            <a:pPr algn="ctr"/>
            <a:endParaRPr lang="en-US" sz="1600" dirty="0">
              <a:solidFill>
                <a:schemeClr val="bg1">
                  <a:lumMod val="75000"/>
                </a:schemeClr>
              </a:solidFill>
              <a:latin typeface="Rubik Light"/>
              <a:cs typeface="Rubik Light"/>
            </a:endParaRPr>
          </a:p>
          <a:p>
            <a:pPr algn="ctr"/>
            <a:endParaRPr lang="en-US" sz="1600" dirty="0">
              <a:solidFill>
                <a:schemeClr val="bg1">
                  <a:lumMod val="75000"/>
                </a:schemeClr>
              </a:solidFill>
              <a:latin typeface="Rubik Light"/>
              <a:cs typeface="Rubik Light"/>
            </a:endParaRPr>
          </a:p>
          <a:p>
            <a:pPr marL="0" lvl="0" indent="0" algn="ctr"/>
            <a:endParaRPr lang="en-US" sz="1600" dirty="0">
              <a:solidFill>
                <a:schemeClr val="bg1">
                  <a:lumMod val="75000"/>
                </a:schemeClr>
              </a:solidFill>
              <a:latin typeface="Rubik Light"/>
              <a:cs typeface="Rubik Light"/>
            </a:endParaRPr>
          </a:p>
        </p:txBody>
      </p:sp>
    </p:spTree>
    <p:extLst>
      <p:ext uri="{BB962C8B-B14F-4D97-AF65-F5344CB8AC3E}">
        <p14:creationId xmlns:p14="http://schemas.microsoft.com/office/powerpoint/2010/main" val="22719067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077218"/>
          </a:xfrm>
          <a:prstGeom prst="rect">
            <a:avLst/>
          </a:prstGeom>
        </p:spPr>
        <p:txBody>
          <a:bodyPr wrap="square">
            <a:spAutoFit/>
          </a:bodyPr>
          <a:lstStyle/>
          <a:p>
            <a:pPr algn="ctr"/>
            <a:r>
              <a:rPr lang="en-US" sz="1600" dirty="0">
                <a:solidFill>
                  <a:schemeClr val="tx1"/>
                </a:solidFill>
                <a:latin typeface="Rubik Light"/>
                <a:cs typeface="Rubik Light"/>
              </a:rPr>
              <a:t>A  C  G  U  </a:t>
            </a:r>
            <a:r>
              <a:rPr lang="en-US" sz="1600" dirty="0">
                <a:solidFill>
                  <a:schemeClr val="bg1">
                    <a:lumMod val="75000"/>
                  </a:schemeClr>
                </a:solidFill>
                <a:latin typeface="Rubik Light"/>
                <a:cs typeface="Rubik Light"/>
              </a:rPr>
              <a:t>R  Y</a:t>
            </a:r>
            <a:r>
              <a:rPr lang="en-US" sz="1600" dirty="0">
                <a:solidFill>
                  <a:schemeClr val="accent2"/>
                </a:solidFill>
                <a:latin typeface="Rubik Light"/>
                <a:cs typeface="Rubik Light"/>
              </a:rPr>
              <a:t>  N</a:t>
            </a:r>
          </a:p>
          <a:p>
            <a:pPr algn="ctr"/>
            <a:endParaRPr lang="en-US" sz="1600" dirty="0">
              <a:solidFill>
                <a:schemeClr val="bg1">
                  <a:lumMod val="75000"/>
                </a:schemeClr>
              </a:solidFill>
              <a:latin typeface="Rubik Light"/>
              <a:cs typeface="Rubik Light"/>
            </a:endParaRPr>
          </a:p>
          <a:p>
            <a:pPr algn="ctr"/>
            <a:endParaRPr lang="en-US" sz="1600" dirty="0">
              <a:solidFill>
                <a:schemeClr val="bg1">
                  <a:lumMod val="75000"/>
                </a:schemeClr>
              </a:solidFill>
              <a:latin typeface="Rubik Light"/>
              <a:cs typeface="Rubik Light"/>
            </a:endParaRPr>
          </a:p>
          <a:p>
            <a:pPr marL="0" lvl="0" indent="0" algn="ctr"/>
            <a:endParaRPr lang="en-US" sz="1600" dirty="0">
              <a:solidFill>
                <a:schemeClr val="bg1">
                  <a:lumMod val="75000"/>
                </a:schemeClr>
              </a:solidFill>
              <a:latin typeface="Rubik Light"/>
              <a:cs typeface="Rubik Light"/>
            </a:endParaRPr>
          </a:p>
        </p:txBody>
      </p:sp>
    </p:spTree>
    <p:extLst>
      <p:ext uri="{BB962C8B-B14F-4D97-AF65-F5344CB8AC3E}">
        <p14:creationId xmlns:p14="http://schemas.microsoft.com/office/powerpoint/2010/main" val="279496058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077218"/>
          </a:xfrm>
          <a:prstGeom prst="rect">
            <a:avLst/>
          </a:prstGeom>
        </p:spPr>
        <p:txBody>
          <a:bodyPr wrap="square">
            <a:spAutoFit/>
          </a:bodyPr>
          <a:lstStyle/>
          <a:p>
            <a:pPr algn="ctr"/>
            <a:r>
              <a:rPr lang="en-US" sz="1600" dirty="0">
                <a:solidFill>
                  <a:schemeClr val="bg1">
                    <a:lumMod val="75000"/>
                  </a:schemeClr>
                </a:solidFill>
                <a:latin typeface="Rubik Light"/>
                <a:cs typeface="Rubik Light"/>
              </a:rPr>
              <a:t>A  C  G  U  </a:t>
            </a:r>
            <a:r>
              <a:rPr lang="en-US" sz="1600" dirty="0">
                <a:solidFill>
                  <a:schemeClr val="accent2"/>
                </a:solidFill>
                <a:latin typeface="Rubik Light"/>
                <a:cs typeface="Rubik Light"/>
              </a:rPr>
              <a:t>R  Y  N</a:t>
            </a:r>
          </a:p>
          <a:p>
            <a:pPr algn="ctr"/>
            <a:endParaRPr lang="en-US" sz="1600" dirty="0">
              <a:solidFill>
                <a:schemeClr val="bg1">
                  <a:lumMod val="75000"/>
                </a:schemeClr>
              </a:solidFill>
              <a:latin typeface="Rubik Light"/>
              <a:cs typeface="Rubik Light"/>
            </a:endParaRPr>
          </a:p>
          <a:p>
            <a:pPr algn="ctr"/>
            <a:endParaRPr lang="en-US" sz="1600" dirty="0">
              <a:solidFill>
                <a:schemeClr val="bg1">
                  <a:lumMod val="75000"/>
                </a:schemeClr>
              </a:solidFill>
              <a:latin typeface="Rubik Light"/>
              <a:cs typeface="Rubik Light"/>
            </a:endParaRPr>
          </a:p>
          <a:p>
            <a:pPr marL="0" lvl="0" indent="0" algn="ctr"/>
            <a:endParaRPr lang="en-US" sz="1600" dirty="0">
              <a:solidFill>
                <a:schemeClr val="bg1">
                  <a:lumMod val="75000"/>
                </a:schemeClr>
              </a:solidFill>
              <a:latin typeface="Rubik Light"/>
              <a:cs typeface="Rubik Light"/>
            </a:endParaRPr>
          </a:p>
        </p:txBody>
      </p:sp>
    </p:spTree>
    <p:extLst>
      <p:ext uri="{BB962C8B-B14F-4D97-AF65-F5344CB8AC3E}">
        <p14:creationId xmlns:p14="http://schemas.microsoft.com/office/powerpoint/2010/main" val="3542272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 and</a:t>
            </a:r>
            <a:r>
              <a:rPr lang="en-US" dirty="0">
                <a:solidFill>
                  <a:schemeClr val="bg1">
                    <a:lumMod val="75000"/>
                  </a:schemeClr>
                </a:solidFill>
                <a:latin typeface="Rubik Light"/>
                <a:cs typeface="Rubik Light"/>
              </a:rPr>
              <a:t>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323439"/>
          </a:xfrm>
          <a:prstGeom prst="rect">
            <a:avLst/>
          </a:prstGeom>
        </p:spPr>
        <p:txBody>
          <a:bodyPr wrap="square">
            <a:spAutoFit/>
          </a:bodyPr>
          <a:lstStyle/>
          <a:p>
            <a:pPr algn="ctr"/>
            <a:r>
              <a:rPr lang="en-US" sz="1600" dirty="0">
                <a:solidFill>
                  <a:schemeClr val="bg1">
                    <a:lumMod val="75000"/>
                  </a:schemeClr>
                </a:solidFill>
                <a:latin typeface="Rubik Light"/>
                <a:cs typeface="Rubik Light"/>
              </a:rPr>
              <a:t>A  C  G  U  R  Y  N</a:t>
            </a:r>
          </a:p>
          <a:p>
            <a:pPr algn="ctr"/>
            <a:endParaRPr lang="en-US" sz="1600" dirty="0">
              <a:solidFill>
                <a:schemeClr val="bg1">
                  <a:lumMod val="75000"/>
                </a:schemeClr>
              </a:solidFill>
              <a:latin typeface="Rubik Light"/>
              <a:cs typeface="Rubik Light"/>
            </a:endParaRPr>
          </a:p>
          <a:p>
            <a:pPr algn="ctr"/>
            <a:r>
              <a:rPr lang="en-US" sz="1600" dirty="0">
                <a:solidFill>
                  <a:schemeClr val="bg1">
                    <a:lumMod val="10000"/>
                  </a:schemeClr>
                </a:solidFill>
                <a:latin typeface="Rubik Light"/>
                <a:cs typeface="Rubik Light"/>
              </a:rPr>
              <a:t>Synonymous Codons</a:t>
            </a:r>
          </a:p>
          <a:p>
            <a:pPr marL="0" lvl="0" indent="0" algn="ctr"/>
            <a:endParaRPr lang="en-US" sz="1600" dirty="0">
              <a:solidFill>
                <a:schemeClr val="bg1">
                  <a:lumMod val="75000"/>
                </a:schemeClr>
              </a:solidFill>
              <a:latin typeface="Rubik Light"/>
              <a:cs typeface="Rubik Light"/>
            </a:endParaRPr>
          </a:p>
          <a:p>
            <a:pPr marL="0" lvl="0" indent="0" algn="ctr"/>
            <a:endParaRPr lang="en-US" sz="1600" dirty="0">
              <a:solidFill>
                <a:schemeClr val="accent2"/>
              </a:solidFill>
              <a:latin typeface="Rubik Light"/>
              <a:cs typeface="Rubik Light"/>
            </a:endParaRPr>
          </a:p>
        </p:txBody>
      </p:sp>
    </p:spTree>
    <p:extLst>
      <p:ext uri="{BB962C8B-B14F-4D97-AF65-F5344CB8AC3E}">
        <p14:creationId xmlns:p14="http://schemas.microsoft.com/office/powerpoint/2010/main" val="1933722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 and</a:t>
            </a:r>
            <a:r>
              <a:rPr lang="en-US" dirty="0">
                <a:solidFill>
                  <a:schemeClr val="bg1">
                    <a:lumMod val="75000"/>
                  </a:schemeClr>
                </a:solidFill>
                <a:latin typeface="Rubik Light"/>
                <a:cs typeface="Rubik Light"/>
              </a:rPr>
              <a:t>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584775"/>
          </a:xfrm>
          <a:prstGeom prst="rect">
            <a:avLst/>
          </a:prstGeom>
        </p:spPr>
        <p:txBody>
          <a:bodyPr wrap="square">
            <a:spAutoFit/>
          </a:bodyPr>
          <a:lstStyle/>
          <a:p>
            <a:pPr marL="0" lvl="0" indent="0" algn="ctr"/>
            <a:r>
              <a:rPr lang="en-US" sz="1600" dirty="0">
                <a:solidFill>
                  <a:schemeClr val="bg1">
                    <a:lumMod val="10000"/>
                  </a:schemeClr>
                </a:solidFill>
                <a:latin typeface="Rubik Light"/>
                <a:cs typeface="Rubik Light"/>
              </a:rPr>
              <a:t>AGU</a:t>
            </a:r>
          </a:p>
          <a:p>
            <a:pPr marL="0" lvl="0" indent="0" algn="ctr"/>
            <a:endParaRPr lang="en-US" sz="1600" dirty="0">
              <a:solidFill>
                <a:schemeClr val="bg1">
                  <a:lumMod val="10000"/>
                </a:schemeClr>
              </a:solidFill>
              <a:latin typeface="Rubik Light"/>
              <a:cs typeface="Rubik Light"/>
            </a:endParaRPr>
          </a:p>
        </p:txBody>
      </p:sp>
      <p:sp>
        <p:nvSpPr>
          <p:cNvPr id="3" name="TextBox 2">
            <a:extLst>
              <a:ext uri="{FF2B5EF4-FFF2-40B4-BE49-F238E27FC236}">
                <a16:creationId xmlns:a16="http://schemas.microsoft.com/office/drawing/2014/main" id="{893776C3-33C5-443C-8D07-9C32B9FE1B0F}"/>
              </a:ext>
            </a:extLst>
          </p:cNvPr>
          <p:cNvSpPr txBox="1"/>
          <p:nvPr/>
        </p:nvSpPr>
        <p:spPr>
          <a:xfrm>
            <a:off x="2828732" y="1786920"/>
            <a:ext cx="712054" cy="307777"/>
          </a:xfrm>
          <a:prstGeom prst="rect">
            <a:avLst/>
          </a:prstGeom>
          <a:noFill/>
        </p:spPr>
        <p:txBody>
          <a:bodyPr wrap="none" rtlCol="0">
            <a:spAutoFit/>
          </a:bodyPr>
          <a:lstStyle/>
          <a:p>
            <a:r>
              <a:rPr lang="en-US" i="1" dirty="0"/>
              <a:t>Codon</a:t>
            </a:r>
          </a:p>
        </p:txBody>
      </p:sp>
    </p:spTree>
    <p:extLst>
      <p:ext uri="{BB962C8B-B14F-4D97-AF65-F5344CB8AC3E}">
        <p14:creationId xmlns:p14="http://schemas.microsoft.com/office/powerpoint/2010/main" val="1945803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 and</a:t>
            </a:r>
            <a:r>
              <a:rPr lang="en-US" dirty="0">
                <a:solidFill>
                  <a:schemeClr val="bg1">
                    <a:lumMod val="75000"/>
                  </a:schemeClr>
                </a:solidFill>
                <a:latin typeface="Rubik Light"/>
                <a:cs typeface="Rubik Light"/>
              </a:rPr>
              <a:t>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338554"/>
          </a:xfrm>
          <a:prstGeom prst="rect">
            <a:avLst/>
          </a:prstGeom>
        </p:spPr>
        <p:txBody>
          <a:bodyPr wrap="square">
            <a:spAutoFit/>
          </a:bodyPr>
          <a:lstStyle/>
          <a:p>
            <a:pPr marL="0" lvl="0" indent="0" algn="ctr"/>
            <a:r>
              <a:rPr lang="en-US" sz="1600" dirty="0">
                <a:solidFill>
                  <a:schemeClr val="bg1">
                    <a:lumMod val="10000"/>
                  </a:schemeClr>
                </a:solidFill>
                <a:latin typeface="Rubik Light"/>
                <a:cs typeface="Rubik Light"/>
              </a:rPr>
              <a:t>AGU</a:t>
            </a:r>
          </a:p>
        </p:txBody>
      </p:sp>
      <p:sp>
        <p:nvSpPr>
          <p:cNvPr id="3" name="TextBox 2">
            <a:extLst>
              <a:ext uri="{FF2B5EF4-FFF2-40B4-BE49-F238E27FC236}">
                <a16:creationId xmlns:a16="http://schemas.microsoft.com/office/drawing/2014/main" id="{893776C3-33C5-443C-8D07-9C32B9FE1B0F}"/>
              </a:ext>
            </a:extLst>
          </p:cNvPr>
          <p:cNvSpPr txBox="1"/>
          <p:nvPr/>
        </p:nvSpPr>
        <p:spPr>
          <a:xfrm>
            <a:off x="2828732" y="1786920"/>
            <a:ext cx="712054" cy="307777"/>
          </a:xfrm>
          <a:prstGeom prst="rect">
            <a:avLst/>
          </a:prstGeom>
          <a:noFill/>
        </p:spPr>
        <p:txBody>
          <a:bodyPr wrap="none" rtlCol="0">
            <a:spAutoFit/>
          </a:bodyPr>
          <a:lstStyle/>
          <a:p>
            <a:r>
              <a:rPr lang="en-US" i="1" dirty="0"/>
              <a:t>Codon</a:t>
            </a:r>
          </a:p>
        </p:txBody>
      </p:sp>
      <p:sp>
        <p:nvSpPr>
          <p:cNvPr id="6" name="Rectangle 5">
            <a:extLst>
              <a:ext uri="{FF2B5EF4-FFF2-40B4-BE49-F238E27FC236}">
                <a16:creationId xmlns:a16="http://schemas.microsoft.com/office/drawing/2014/main" id="{267FB3D4-33D1-4130-B1F5-144D48F8E416}"/>
              </a:ext>
            </a:extLst>
          </p:cNvPr>
          <p:cNvSpPr/>
          <p:nvPr/>
        </p:nvSpPr>
        <p:spPr>
          <a:xfrm>
            <a:off x="312821" y="2279362"/>
            <a:ext cx="8518358" cy="338554"/>
          </a:xfrm>
          <a:prstGeom prst="rect">
            <a:avLst/>
          </a:prstGeom>
        </p:spPr>
        <p:txBody>
          <a:bodyPr wrap="square">
            <a:spAutoFit/>
          </a:bodyPr>
          <a:lstStyle/>
          <a:p>
            <a:pPr marL="0" lvl="0" indent="0" algn="ctr"/>
            <a:r>
              <a:rPr lang="en-US" sz="1600" dirty="0">
                <a:solidFill>
                  <a:schemeClr val="bg1">
                    <a:lumMod val="10000"/>
                  </a:schemeClr>
                </a:solidFill>
                <a:latin typeface="Rubik Light"/>
                <a:cs typeface="Rubik Light"/>
              </a:rPr>
              <a:t>S</a:t>
            </a:r>
          </a:p>
        </p:txBody>
      </p:sp>
      <p:sp>
        <p:nvSpPr>
          <p:cNvPr id="7" name="TextBox 6">
            <a:extLst>
              <a:ext uri="{FF2B5EF4-FFF2-40B4-BE49-F238E27FC236}">
                <a16:creationId xmlns:a16="http://schemas.microsoft.com/office/drawing/2014/main" id="{086D0162-CF57-429B-9BA7-5480149625B7}"/>
              </a:ext>
            </a:extLst>
          </p:cNvPr>
          <p:cNvSpPr txBox="1"/>
          <p:nvPr/>
        </p:nvSpPr>
        <p:spPr>
          <a:xfrm>
            <a:off x="2828732" y="2279362"/>
            <a:ext cx="1091966" cy="307777"/>
          </a:xfrm>
          <a:prstGeom prst="rect">
            <a:avLst/>
          </a:prstGeom>
          <a:noFill/>
        </p:spPr>
        <p:txBody>
          <a:bodyPr wrap="none" rtlCol="0">
            <a:spAutoFit/>
          </a:bodyPr>
          <a:lstStyle/>
          <a:p>
            <a:r>
              <a:rPr lang="en-US" i="1" dirty="0"/>
              <a:t>Amino Acid</a:t>
            </a:r>
          </a:p>
        </p:txBody>
      </p:sp>
      <p:cxnSp>
        <p:nvCxnSpPr>
          <p:cNvPr id="11" name="Straight Arrow Connector 10">
            <a:extLst>
              <a:ext uri="{FF2B5EF4-FFF2-40B4-BE49-F238E27FC236}">
                <a16:creationId xmlns:a16="http://schemas.microsoft.com/office/drawing/2014/main" id="{ED2605B8-CC58-45E4-A15D-37A39FBB8244}"/>
              </a:ext>
            </a:extLst>
          </p:cNvPr>
          <p:cNvCxnSpPr>
            <a:stCxn id="5" idx="2"/>
            <a:endCxn id="6" idx="0"/>
          </p:cNvCxnSpPr>
          <p:nvPr/>
        </p:nvCxnSpPr>
        <p:spPr>
          <a:xfrm>
            <a:off x="4572000" y="2125474"/>
            <a:ext cx="0" cy="15388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532558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10EEACF-7753-4827-91E3-F956A9AA2BF3}"/>
              </a:ext>
            </a:extLst>
          </p:cNvPr>
          <p:cNvSpPr txBox="1"/>
          <p:nvPr/>
        </p:nvSpPr>
        <p:spPr>
          <a:xfrm>
            <a:off x="1257631" y="1971585"/>
            <a:ext cx="6628738" cy="1200329"/>
          </a:xfrm>
          <a:prstGeom prst="rect">
            <a:avLst/>
          </a:prstGeom>
          <a:noFill/>
        </p:spPr>
        <p:txBody>
          <a:bodyPr wrap="none" rtlCol="0">
            <a:spAutoFit/>
          </a:bodyPr>
          <a:lstStyle/>
          <a:p>
            <a:r>
              <a:rPr lang="en-US" sz="7200" dirty="0">
                <a:solidFill>
                  <a:schemeClr val="tx1"/>
                </a:solidFill>
                <a:latin typeface="Rubik Light" panose="020B0604020202020204" charset="-79"/>
                <a:cs typeface="Rubik Light" panose="020B0604020202020204" charset="-79"/>
              </a:rPr>
              <a:t>Good Evening</a:t>
            </a:r>
          </a:p>
        </p:txBody>
      </p:sp>
    </p:spTree>
    <p:extLst>
      <p:ext uri="{BB962C8B-B14F-4D97-AF65-F5344CB8AC3E}">
        <p14:creationId xmlns:p14="http://schemas.microsoft.com/office/powerpoint/2010/main" val="23006852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 and</a:t>
            </a:r>
            <a:r>
              <a:rPr lang="en-US" dirty="0">
                <a:solidFill>
                  <a:schemeClr val="bg1">
                    <a:lumMod val="75000"/>
                  </a:schemeClr>
                </a:solidFill>
                <a:latin typeface="Rubik Light"/>
                <a:cs typeface="Rubik Light"/>
              </a:rPr>
              <a:t>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338554"/>
          </a:xfrm>
          <a:prstGeom prst="rect">
            <a:avLst/>
          </a:prstGeom>
        </p:spPr>
        <p:txBody>
          <a:bodyPr wrap="square">
            <a:spAutoFit/>
          </a:bodyPr>
          <a:lstStyle/>
          <a:p>
            <a:pPr marL="0" lvl="0" indent="0" algn="ctr"/>
            <a:r>
              <a:rPr lang="en-US" sz="1600" dirty="0">
                <a:solidFill>
                  <a:schemeClr val="bg1">
                    <a:lumMod val="10000"/>
                  </a:schemeClr>
                </a:solidFill>
                <a:latin typeface="Rubik Light"/>
                <a:cs typeface="Rubik Light"/>
              </a:rPr>
              <a:t>AGU</a:t>
            </a:r>
          </a:p>
        </p:txBody>
      </p:sp>
      <p:sp>
        <p:nvSpPr>
          <p:cNvPr id="3" name="TextBox 2">
            <a:extLst>
              <a:ext uri="{FF2B5EF4-FFF2-40B4-BE49-F238E27FC236}">
                <a16:creationId xmlns:a16="http://schemas.microsoft.com/office/drawing/2014/main" id="{893776C3-33C5-443C-8D07-9C32B9FE1B0F}"/>
              </a:ext>
            </a:extLst>
          </p:cNvPr>
          <p:cNvSpPr txBox="1"/>
          <p:nvPr/>
        </p:nvSpPr>
        <p:spPr>
          <a:xfrm>
            <a:off x="2828732" y="1786920"/>
            <a:ext cx="712054" cy="307777"/>
          </a:xfrm>
          <a:prstGeom prst="rect">
            <a:avLst/>
          </a:prstGeom>
          <a:noFill/>
        </p:spPr>
        <p:txBody>
          <a:bodyPr wrap="none" rtlCol="0">
            <a:spAutoFit/>
          </a:bodyPr>
          <a:lstStyle/>
          <a:p>
            <a:r>
              <a:rPr lang="en-US" i="1" dirty="0"/>
              <a:t>Codon</a:t>
            </a:r>
          </a:p>
        </p:txBody>
      </p:sp>
      <p:sp>
        <p:nvSpPr>
          <p:cNvPr id="6" name="Rectangle 5">
            <a:extLst>
              <a:ext uri="{FF2B5EF4-FFF2-40B4-BE49-F238E27FC236}">
                <a16:creationId xmlns:a16="http://schemas.microsoft.com/office/drawing/2014/main" id="{267FB3D4-33D1-4130-B1F5-144D48F8E416}"/>
              </a:ext>
            </a:extLst>
          </p:cNvPr>
          <p:cNvSpPr/>
          <p:nvPr/>
        </p:nvSpPr>
        <p:spPr>
          <a:xfrm>
            <a:off x="312821" y="2279362"/>
            <a:ext cx="8518358" cy="338554"/>
          </a:xfrm>
          <a:prstGeom prst="rect">
            <a:avLst/>
          </a:prstGeom>
        </p:spPr>
        <p:txBody>
          <a:bodyPr wrap="square">
            <a:spAutoFit/>
          </a:bodyPr>
          <a:lstStyle/>
          <a:p>
            <a:pPr marL="0" lvl="0" indent="0" algn="ctr"/>
            <a:r>
              <a:rPr lang="en-US" sz="1600" dirty="0">
                <a:solidFill>
                  <a:schemeClr val="bg1">
                    <a:lumMod val="10000"/>
                  </a:schemeClr>
                </a:solidFill>
                <a:latin typeface="Rubik Light"/>
                <a:cs typeface="Rubik Light"/>
              </a:rPr>
              <a:t>S</a:t>
            </a:r>
          </a:p>
        </p:txBody>
      </p:sp>
      <p:sp>
        <p:nvSpPr>
          <p:cNvPr id="7" name="TextBox 6">
            <a:extLst>
              <a:ext uri="{FF2B5EF4-FFF2-40B4-BE49-F238E27FC236}">
                <a16:creationId xmlns:a16="http://schemas.microsoft.com/office/drawing/2014/main" id="{086D0162-CF57-429B-9BA7-5480149625B7}"/>
              </a:ext>
            </a:extLst>
          </p:cNvPr>
          <p:cNvSpPr txBox="1"/>
          <p:nvPr/>
        </p:nvSpPr>
        <p:spPr>
          <a:xfrm>
            <a:off x="2828732" y="2279362"/>
            <a:ext cx="1091966" cy="307777"/>
          </a:xfrm>
          <a:prstGeom prst="rect">
            <a:avLst/>
          </a:prstGeom>
          <a:noFill/>
        </p:spPr>
        <p:txBody>
          <a:bodyPr wrap="none" rtlCol="0">
            <a:spAutoFit/>
          </a:bodyPr>
          <a:lstStyle/>
          <a:p>
            <a:r>
              <a:rPr lang="en-US" i="1" dirty="0"/>
              <a:t>Amino Acid</a:t>
            </a:r>
          </a:p>
        </p:txBody>
      </p:sp>
      <p:cxnSp>
        <p:nvCxnSpPr>
          <p:cNvPr id="11" name="Straight Arrow Connector 10">
            <a:extLst>
              <a:ext uri="{FF2B5EF4-FFF2-40B4-BE49-F238E27FC236}">
                <a16:creationId xmlns:a16="http://schemas.microsoft.com/office/drawing/2014/main" id="{ED2605B8-CC58-45E4-A15D-37A39FBB8244}"/>
              </a:ext>
            </a:extLst>
          </p:cNvPr>
          <p:cNvCxnSpPr>
            <a:stCxn id="5" idx="2"/>
            <a:endCxn id="6" idx="0"/>
          </p:cNvCxnSpPr>
          <p:nvPr/>
        </p:nvCxnSpPr>
        <p:spPr>
          <a:xfrm>
            <a:off x="4572000" y="2125474"/>
            <a:ext cx="0" cy="15388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 name="Rectangle 8">
            <a:extLst>
              <a:ext uri="{FF2B5EF4-FFF2-40B4-BE49-F238E27FC236}">
                <a16:creationId xmlns:a16="http://schemas.microsoft.com/office/drawing/2014/main" id="{D1BE18B0-98AA-4945-86D8-6DB3C922ED1D}"/>
              </a:ext>
            </a:extLst>
          </p:cNvPr>
          <p:cNvSpPr/>
          <p:nvPr/>
        </p:nvSpPr>
        <p:spPr>
          <a:xfrm>
            <a:off x="312821" y="2771804"/>
            <a:ext cx="8518358" cy="338554"/>
          </a:xfrm>
          <a:prstGeom prst="rect">
            <a:avLst/>
          </a:prstGeom>
        </p:spPr>
        <p:txBody>
          <a:bodyPr wrap="square">
            <a:spAutoFit/>
          </a:bodyPr>
          <a:lstStyle/>
          <a:p>
            <a:pPr marL="0" lvl="0" indent="0" algn="ctr"/>
            <a:r>
              <a:rPr lang="en-US" sz="1600" dirty="0">
                <a:solidFill>
                  <a:schemeClr val="bg1">
                    <a:lumMod val="10000"/>
                  </a:schemeClr>
                </a:solidFill>
                <a:latin typeface="Rubik Light"/>
                <a:cs typeface="Rubik Light"/>
              </a:rPr>
              <a:t>M V </a:t>
            </a:r>
            <a:r>
              <a:rPr lang="en-US" sz="1600" dirty="0" err="1">
                <a:solidFill>
                  <a:schemeClr val="bg1">
                    <a:lumMod val="10000"/>
                  </a:schemeClr>
                </a:solidFill>
                <a:latin typeface="Rubik Light"/>
                <a:cs typeface="Rubik Light"/>
              </a:rPr>
              <a:t>V</a:t>
            </a:r>
            <a:r>
              <a:rPr lang="en-US" sz="1600" dirty="0">
                <a:solidFill>
                  <a:schemeClr val="bg1">
                    <a:lumMod val="10000"/>
                  </a:schemeClr>
                </a:solidFill>
                <a:latin typeface="Rubik Light"/>
                <a:cs typeface="Rubik Light"/>
              </a:rPr>
              <a:t> S W Q E</a:t>
            </a:r>
          </a:p>
        </p:txBody>
      </p:sp>
      <p:sp>
        <p:nvSpPr>
          <p:cNvPr id="10" name="TextBox 9">
            <a:extLst>
              <a:ext uri="{FF2B5EF4-FFF2-40B4-BE49-F238E27FC236}">
                <a16:creationId xmlns:a16="http://schemas.microsoft.com/office/drawing/2014/main" id="{92540E16-70E3-42FF-81EF-32894286AA16}"/>
              </a:ext>
            </a:extLst>
          </p:cNvPr>
          <p:cNvSpPr txBox="1"/>
          <p:nvPr/>
        </p:nvSpPr>
        <p:spPr>
          <a:xfrm>
            <a:off x="2808694" y="2790501"/>
            <a:ext cx="752129" cy="307777"/>
          </a:xfrm>
          <a:prstGeom prst="rect">
            <a:avLst/>
          </a:prstGeom>
          <a:noFill/>
        </p:spPr>
        <p:txBody>
          <a:bodyPr wrap="none" rtlCol="0">
            <a:spAutoFit/>
          </a:bodyPr>
          <a:lstStyle/>
          <a:p>
            <a:r>
              <a:rPr lang="en-US" i="1" dirty="0"/>
              <a:t>Protein</a:t>
            </a:r>
          </a:p>
        </p:txBody>
      </p:sp>
      <p:cxnSp>
        <p:nvCxnSpPr>
          <p:cNvPr id="8" name="Straight Arrow Connector 7">
            <a:extLst>
              <a:ext uri="{FF2B5EF4-FFF2-40B4-BE49-F238E27FC236}">
                <a16:creationId xmlns:a16="http://schemas.microsoft.com/office/drawing/2014/main" id="{C0666488-26DE-450F-A4E8-0DED3BAB62C9}"/>
              </a:ext>
            </a:extLst>
          </p:cNvPr>
          <p:cNvCxnSpPr>
            <a:stCxn id="6" idx="2"/>
          </p:cNvCxnSpPr>
          <p:nvPr/>
        </p:nvCxnSpPr>
        <p:spPr>
          <a:xfrm>
            <a:off x="4572000" y="2617916"/>
            <a:ext cx="0" cy="17258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78005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 and</a:t>
            </a:r>
            <a:r>
              <a:rPr lang="en-US" dirty="0">
                <a:solidFill>
                  <a:schemeClr val="bg1">
                    <a:lumMod val="75000"/>
                  </a:schemeClr>
                </a:solidFill>
                <a:latin typeface="Rubik Light"/>
                <a:cs typeface="Rubik Light"/>
              </a:rPr>
              <a:t>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323439"/>
          </a:xfrm>
          <a:prstGeom prst="rect">
            <a:avLst/>
          </a:prstGeom>
        </p:spPr>
        <p:txBody>
          <a:bodyPr wrap="square">
            <a:spAutoFit/>
          </a:bodyPr>
          <a:lstStyle/>
          <a:p>
            <a:pPr algn="ctr"/>
            <a:r>
              <a:rPr lang="en-US" sz="1600" dirty="0">
                <a:solidFill>
                  <a:schemeClr val="bg1">
                    <a:lumMod val="75000"/>
                  </a:schemeClr>
                </a:solidFill>
                <a:latin typeface="Rubik Light"/>
                <a:cs typeface="Rubik Light"/>
              </a:rPr>
              <a:t>A  C  G  U  R  Y  N</a:t>
            </a:r>
          </a:p>
          <a:p>
            <a:pPr algn="ctr"/>
            <a:endParaRPr lang="en-US" sz="1600" dirty="0">
              <a:solidFill>
                <a:schemeClr val="bg1">
                  <a:lumMod val="75000"/>
                </a:schemeClr>
              </a:solidFill>
              <a:latin typeface="Rubik Light"/>
              <a:cs typeface="Rubik Light"/>
            </a:endParaRPr>
          </a:p>
          <a:p>
            <a:pPr algn="ctr"/>
            <a:r>
              <a:rPr lang="en-US" sz="1600" dirty="0">
                <a:solidFill>
                  <a:schemeClr val="bg1">
                    <a:lumMod val="10000"/>
                  </a:schemeClr>
                </a:solidFill>
                <a:latin typeface="Rubik Light"/>
                <a:cs typeface="Rubik Light"/>
              </a:rPr>
              <a:t>Synonymous Codons</a:t>
            </a:r>
          </a:p>
          <a:p>
            <a:pPr marL="0" lvl="0" indent="0" algn="ctr"/>
            <a:endParaRPr lang="en-US" sz="1600" dirty="0">
              <a:solidFill>
                <a:schemeClr val="bg1">
                  <a:lumMod val="75000"/>
                </a:schemeClr>
              </a:solidFill>
              <a:latin typeface="Rubik Light"/>
              <a:cs typeface="Rubik Light"/>
            </a:endParaRPr>
          </a:p>
          <a:p>
            <a:pPr marL="0" lvl="0" indent="0" algn="ctr"/>
            <a:endParaRPr lang="en-US" sz="1600" dirty="0">
              <a:solidFill>
                <a:schemeClr val="accent2"/>
              </a:solidFill>
              <a:latin typeface="Rubik Light"/>
              <a:cs typeface="Rubik Light"/>
            </a:endParaRPr>
          </a:p>
        </p:txBody>
      </p:sp>
    </p:spTree>
    <p:extLst>
      <p:ext uri="{BB962C8B-B14F-4D97-AF65-F5344CB8AC3E}">
        <p14:creationId xmlns:p14="http://schemas.microsoft.com/office/powerpoint/2010/main" val="2045868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 and</a:t>
            </a:r>
            <a:r>
              <a:rPr lang="en-US" dirty="0">
                <a:solidFill>
                  <a:schemeClr val="bg1">
                    <a:lumMod val="75000"/>
                  </a:schemeClr>
                </a:solidFill>
                <a:latin typeface="Rubik Light"/>
                <a:cs typeface="Rubik Light"/>
              </a:rPr>
              <a:t>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569660"/>
          </a:xfrm>
          <a:prstGeom prst="rect">
            <a:avLst/>
          </a:prstGeom>
        </p:spPr>
        <p:txBody>
          <a:bodyPr wrap="square">
            <a:spAutoFit/>
          </a:bodyPr>
          <a:lstStyle/>
          <a:p>
            <a:pPr algn="ctr"/>
            <a:r>
              <a:rPr lang="en-US" sz="1600" dirty="0">
                <a:solidFill>
                  <a:schemeClr val="bg1">
                    <a:lumMod val="75000"/>
                  </a:schemeClr>
                </a:solidFill>
                <a:latin typeface="Rubik Light"/>
                <a:cs typeface="Rubik Light"/>
              </a:rPr>
              <a:t>A  C  G  U  R  Y  N</a:t>
            </a:r>
          </a:p>
          <a:p>
            <a:pPr algn="ctr"/>
            <a:endParaRPr lang="en-US" sz="1600" dirty="0">
              <a:solidFill>
                <a:schemeClr val="bg1">
                  <a:lumMod val="75000"/>
                </a:schemeClr>
              </a:solidFill>
              <a:latin typeface="Rubik Light"/>
              <a:cs typeface="Rubik Light"/>
            </a:endParaRPr>
          </a:p>
          <a:p>
            <a:pPr algn="ctr"/>
            <a:r>
              <a:rPr lang="en-US" sz="1600" dirty="0">
                <a:solidFill>
                  <a:schemeClr val="bg1">
                    <a:lumMod val="75000"/>
                  </a:schemeClr>
                </a:solidFill>
                <a:latin typeface="Rubik Light"/>
                <a:cs typeface="Rubik Light"/>
              </a:rPr>
              <a:t>Synonymous Codons</a:t>
            </a:r>
          </a:p>
          <a:p>
            <a:pPr marL="0" lvl="0" indent="0" algn="ctr"/>
            <a:endParaRPr lang="en-US" sz="1600" dirty="0">
              <a:solidFill>
                <a:schemeClr val="bg1">
                  <a:lumMod val="75000"/>
                </a:schemeClr>
              </a:solidFill>
              <a:latin typeface="Rubik Light"/>
              <a:cs typeface="Rubik Light"/>
            </a:endParaRPr>
          </a:p>
          <a:p>
            <a:pPr marL="0" lvl="0" indent="0" algn="ctr"/>
            <a:r>
              <a:rPr lang="en-US" sz="1600" dirty="0">
                <a:solidFill>
                  <a:schemeClr val="accent2"/>
                </a:solidFill>
                <a:latin typeface="Rubik Light"/>
                <a:cs typeface="Rubik Light"/>
              </a:rPr>
              <a:t>UAU   UAC</a:t>
            </a:r>
          </a:p>
          <a:p>
            <a:pPr marL="0" lvl="0" indent="0" algn="ctr"/>
            <a:endParaRPr lang="en-US" sz="1600" dirty="0">
              <a:solidFill>
                <a:schemeClr val="accent2"/>
              </a:solidFill>
              <a:latin typeface="Rubik Light"/>
              <a:cs typeface="Rubik Light"/>
            </a:endParaRPr>
          </a:p>
        </p:txBody>
      </p:sp>
    </p:spTree>
    <p:extLst>
      <p:ext uri="{BB962C8B-B14F-4D97-AF65-F5344CB8AC3E}">
        <p14:creationId xmlns:p14="http://schemas.microsoft.com/office/powerpoint/2010/main" val="150501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a:t>
            </a:r>
            <a:r>
              <a:rPr lang="en-US" dirty="0">
                <a:solidFill>
                  <a:schemeClr val="bg1">
                    <a:lumMod val="75000"/>
                  </a:schemeClr>
                </a:solidFill>
                <a:latin typeface="Rubik Light"/>
                <a:cs typeface="Rubik Light"/>
              </a:rPr>
              <a:t>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815882"/>
          </a:xfrm>
          <a:prstGeom prst="rect">
            <a:avLst/>
          </a:prstGeom>
        </p:spPr>
        <p:txBody>
          <a:bodyPr wrap="square">
            <a:spAutoFit/>
          </a:bodyPr>
          <a:lstStyle/>
          <a:p>
            <a:pPr algn="ctr"/>
            <a:r>
              <a:rPr lang="en-US" sz="1600" dirty="0">
                <a:solidFill>
                  <a:schemeClr val="bg1">
                    <a:lumMod val="75000"/>
                  </a:schemeClr>
                </a:solidFill>
                <a:latin typeface="Rubik Light"/>
                <a:cs typeface="Rubik Light"/>
              </a:rPr>
              <a:t>A  C  G  U  R  Y  N</a:t>
            </a:r>
          </a:p>
          <a:p>
            <a:pPr algn="ctr"/>
            <a:endParaRPr lang="en-US" sz="1600" dirty="0">
              <a:solidFill>
                <a:schemeClr val="bg1">
                  <a:lumMod val="75000"/>
                </a:schemeClr>
              </a:solidFill>
              <a:latin typeface="Rubik Light"/>
              <a:cs typeface="Rubik Light"/>
            </a:endParaRPr>
          </a:p>
          <a:p>
            <a:pPr algn="ctr"/>
            <a:r>
              <a:rPr lang="en-US" sz="1600" dirty="0">
                <a:solidFill>
                  <a:schemeClr val="bg1">
                    <a:lumMod val="75000"/>
                  </a:schemeClr>
                </a:solidFill>
                <a:latin typeface="Rubik Light"/>
                <a:cs typeface="Rubik Light"/>
              </a:rPr>
              <a:t>Synonymous Codons</a:t>
            </a:r>
          </a:p>
          <a:p>
            <a:pPr marL="0" lvl="0" indent="0" algn="ctr"/>
            <a:endParaRPr lang="en-US" sz="1600" dirty="0">
              <a:solidFill>
                <a:schemeClr val="bg1">
                  <a:lumMod val="75000"/>
                </a:schemeClr>
              </a:solidFill>
              <a:latin typeface="Rubik Light"/>
              <a:cs typeface="Rubik Light"/>
            </a:endParaRPr>
          </a:p>
          <a:p>
            <a:pPr marL="0" lvl="0" indent="0" algn="ctr"/>
            <a:r>
              <a:rPr lang="en-US" sz="1600" dirty="0">
                <a:solidFill>
                  <a:schemeClr val="bg1">
                    <a:lumMod val="75000"/>
                  </a:schemeClr>
                </a:solidFill>
                <a:latin typeface="Rubik Light"/>
                <a:cs typeface="Rubik Light"/>
              </a:rPr>
              <a:t>UAU   UAC</a:t>
            </a:r>
          </a:p>
          <a:p>
            <a:pPr marL="0" lvl="0" indent="0" algn="ctr"/>
            <a:endParaRPr lang="en-US" sz="1600" dirty="0">
              <a:solidFill>
                <a:schemeClr val="accent2"/>
              </a:solidFill>
              <a:latin typeface="Rubik Light"/>
              <a:cs typeface="Rubik Light"/>
            </a:endParaRPr>
          </a:p>
          <a:p>
            <a:pPr marL="0" lvl="0" indent="0" algn="ctr"/>
            <a:r>
              <a:rPr lang="en-US" sz="1600" dirty="0">
                <a:solidFill>
                  <a:schemeClr val="accent2"/>
                </a:solidFill>
                <a:latin typeface="Rubik Light"/>
                <a:cs typeface="Rubik Light"/>
              </a:rPr>
              <a:t>UAY</a:t>
            </a:r>
          </a:p>
        </p:txBody>
      </p:sp>
    </p:spTree>
    <p:extLst>
      <p:ext uri="{BB962C8B-B14F-4D97-AF65-F5344CB8AC3E}">
        <p14:creationId xmlns:p14="http://schemas.microsoft.com/office/powerpoint/2010/main" val="2575595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Scoring Scheme </a:t>
            </a:r>
            <a:r>
              <a:rPr lang="en-US" dirty="0">
                <a:solidFill>
                  <a:schemeClr val="bg1">
                    <a:lumMod val="75000"/>
                  </a:schemeClr>
                </a:solidFill>
                <a:latin typeface="Rubik Light"/>
                <a:cs typeface="Rubik Light"/>
              </a:rPr>
              <a:t>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338554"/>
          </a:xfrm>
          <a:prstGeom prst="rect">
            <a:avLst/>
          </a:prstGeom>
        </p:spPr>
        <p:txBody>
          <a:bodyPr wrap="square">
            <a:spAutoFit/>
          </a:bodyPr>
          <a:lstStyle/>
          <a:p>
            <a:pPr algn="ctr"/>
            <a:r>
              <a:rPr lang="en-US" sz="1600" dirty="0">
                <a:solidFill>
                  <a:schemeClr val="accent2"/>
                </a:solidFill>
                <a:latin typeface="Rubik Light"/>
                <a:cs typeface="Rubik Light"/>
              </a:rPr>
              <a:t># of hydrogen bond in a base pairing</a:t>
            </a:r>
          </a:p>
        </p:txBody>
      </p:sp>
    </p:spTree>
    <p:extLst>
      <p:ext uri="{BB962C8B-B14F-4D97-AF65-F5344CB8AC3E}">
        <p14:creationId xmlns:p14="http://schemas.microsoft.com/office/powerpoint/2010/main" val="292677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Scoring Scheme </a:t>
            </a:r>
            <a:r>
              <a:rPr lang="en-US" dirty="0">
                <a:solidFill>
                  <a:schemeClr val="bg1">
                    <a:lumMod val="75000"/>
                  </a:schemeClr>
                </a:solidFill>
                <a:latin typeface="Rubik Light"/>
                <a:cs typeface="Rubik Light"/>
              </a:rPr>
              <a:t>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830997"/>
          </a:xfrm>
          <a:prstGeom prst="rect">
            <a:avLst/>
          </a:prstGeom>
        </p:spPr>
        <p:txBody>
          <a:bodyPr wrap="square">
            <a:spAutoFit/>
          </a:bodyPr>
          <a:lstStyle/>
          <a:p>
            <a:pPr algn="ctr"/>
            <a:r>
              <a:rPr lang="en-US" sz="1600" dirty="0">
                <a:solidFill>
                  <a:schemeClr val="bg1">
                    <a:lumMod val="75000"/>
                  </a:schemeClr>
                </a:solidFill>
                <a:latin typeface="Rubik Light"/>
                <a:cs typeface="Rubik Light"/>
              </a:rPr>
              <a:t># of hydrogen bond in a </a:t>
            </a:r>
            <a:r>
              <a:rPr lang="en-US" sz="1600" dirty="0">
                <a:solidFill>
                  <a:schemeClr val="accent2"/>
                </a:solidFill>
                <a:latin typeface="Rubik Light"/>
                <a:cs typeface="Rubik Light"/>
              </a:rPr>
              <a:t>base pairing</a:t>
            </a:r>
          </a:p>
          <a:p>
            <a:pPr algn="ctr"/>
            <a:endParaRPr lang="en-US" sz="1600" dirty="0">
              <a:solidFill>
                <a:schemeClr val="accent2"/>
              </a:solidFill>
              <a:latin typeface="Rubik Light"/>
              <a:cs typeface="Rubik Light"/>
            </a:endParaRPr>
          </a:p>
          <a:p>
            <a:pPr algn="ctr"/>
            <a:r>
              <a:rPr lang="en-US" sz="1600" dirty="0">
                <a:solidFill>
                  <a:schemeClr val="accent2"/>
                </a:solidFill>
                <a:latin typeface="Rubik Light"/>
                <a:cs typeface="Rubik Light"/>
              </a:rPr>
              <a:t>A-U	C-G	G-U</a:t>
            </a:r>
          </a:p>
        </p:txBody>
      </p:sp>
    </p:spTree>
    <p:extLst>
      <p:ext uri="{BB962C8B-B14F-4D97-AF65-F5344CB8AC3E}">
        <p14:creationId xmlns:p14="http://schemas.microsoft.com/office/powerpoint/2010/main" val="730150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Scoring Scheme </a:t>
            </a:r>
            <a:r>
              <a:rPr lang="en-US" dirty="0">
                <a:solidFill>
                  <a:schemeClr val="bg1">
                    <a:lumMod val="75000"/>
                  </a:schemeClr>
                </a:solidFill>
                <a:latin typeface="Rubik Light"/>
                <a:cs typeface="Rubik Light"/>
              </a:rPr>
              <a:t>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569660"/>
          </a:xfrm>
          <a:prstGeom prst="rect">
            <a:avLst/>
          </a:prstGeom>
        </p:spPr>
        <p:txBody>
          <a:bodyPr wrap="square">
            <a:spAutoFit/>
          </a:bodyPr>
          <a:lstStyle/>
          <a:p>
            <a:pPr algn="ctr"/>
            <a:r>
              <a:rPr lang="en-US" sz="1600" dirty="0">
                <a:solidFill>
                  <a:schemeClr val="bg1">
                    <a:lumMod val="75000"/>
                  </a:schemeClr>
                </a:solidFill>
                <a:latin typeface="Rubik Light"/>
                <a:cs typeface="Rubik Light"/>
              </a:rPr>
              <a:t># of hydrogen bond in a base pairing</a:t>
            </a:r>
          </a:p>
          <a:p>
            <a:pPr algn="ctr"/>
            <a:endParaRPr lang="en-US" sz="1600" dirty="0">
              <a:solidFill>
                <a:schemeClr val="bg1">
                  <a:lumMod val="75000"/>
                </a:schemeClr>
              </a:solidFill>
              <a:latin typeface="Rubik Light"/>
              <a:cs typeface="Rubik Light"/>
            </a:endParaRPr>
          </a:p>
          <a:p>
            <a:pPr algn="ctr"/>
            <a:r>
              <a:rPr lang="en-US" sz="1600" dirty="0">
                <a:solidFill>
                  <a:schemeClr val="bg1">
                    <a:lumMod val="75000"/>
                  </a:schemeClr>
                </a:solidFill>
                <a:latin typeface="Rubik Light"/>
                <a:cs typeface="Rubik Light"/>
              </a:rPr>
              <a:t>A-U	C-G	G-U</a:t>
            </a:r>
          </a:p>
          <a:p>
            <a:pPr algn="ctr"/>
            <a:endParaRPr lang="en-US" sz="1600" dirty="0">
              <a:solidFill>
                <a:schemeClr val="accent2"/>
              </a:solidFill>
              <a:latin typeface="Rubik Light"/>
              <a:cs typeface="Rubik Light"/>
            </a:endParaRPr>
          </a:p>
          <a:p>
            <a:pPr algn="ctr"/>
            <a:r>
              <a:rPr lang="en-US" sz="1600" dirty="0">
                <a:solidFill>
                  <a:schemeClr val="accent2"/>
                </a:solidFill>
                <a:latin typeface="Rubik Light"/>
                <a:cs typeface="Rubik Light"/>
              </a:rPr>
              <a:t>C-G: -3	N-U: -2	A-U: -2</a:t>
            </a:r>
          </a:p>
          <a:p>
            <a:pPr algn="ctr"/>
            <a:endParaRPr lang="en-US" sz="1600" dirty="0">
              <a:solidFill>
                <a:schemeClr val="accent2"/>
              </a:solidFill>
              <a:latin typeface="Rubik Light"/>
              <a:cs typeface="Rubik Light"/>
            </a:endParaRPr>
          </a:p>
        </p:txBody>
      </p:sp>
    </p:spTree>
    <p:extLst>
      <p:ext uri="{BB962C8B-B14F-4D97-AF65-F5344CB8AC3E}">
        <p14:creationId xmlns:p14="http://schemas.microsoft.com/office/powerpoint/2010/main" val="2041898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7-Letter Scoring Scheme implemented in </a:t>
            </a:r>
            <a:r>
              <a:rPr lang="en-US" dirty="0">
                <a:solidFill>
                  <a:schemeClr val="bg1">
                    <a:lumMod val="75000"/>
                  </a:schemeClr>
                </a:solidFill>
                <a:latin typeface="Rubik Light"/>
                <a:cs typeface="Rubik Light"/>
                <a:sym typeface="Rubik Light"/>
              </a:rPr>
              <a:t>Nussinov and</a:t>
            </a:r>
            <a:r>
              <a:rPr lang="en-US" dirty="0">
                <a:solidFill>
                  <a:schemeClr val="bg1">
                    <a:lumMod val="75000"/>
                  </a:schemeClr>
                </a:solidFill>
                <a:latin typeface="Rubik Light"/>
                <a:cs typeface="Rubik Light"/>
              </a:rPr>
              <a:t> Jacobson model optimize the </a:t>
            </a:r>
            <a:r>
              <a:rPr lang="en-US" dirty="0">
                <a:solidFill>
                  <a:schemeClr val="accent2"/>
                </a:solidFill>
                <a:latin typeface="Rubik Light"/>
                <a:cs typeface="Rubik Light"/>
              </a:rPr>
              <a:t>Minimum Free Energy </a:t>
            </a:r>
            <a:r>
              <a:rPr lang="en-US" dirty="0">
                <a:solidFill>
                  <a:schemeClr val="bg1">
                    <a:lumMod val="75000"/>
                  </a:schemeClr>
                </a:solidFill>
                <a:latin typeface="Rubik Light"/>
                <a:cs typeface="Rubik Light"/>
              </a:rPr>
              <a:t>and Codon Adaptation Index 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830997"/>
          </a:xfrm>
          <a:prstGeom prst="rect">
            <a:avLst/>
          </a:prstGeom>
        </p:spPr>
        <p:txBody>
          <a:bodyPr wrap="square">
            <a:spAutoFit/>
          </a:bodyPr>
          <a:lstStyle/>
          <a:p>
            <a:pPr algn="ctr"/>
            <a:r>
              <a:rPr lang="en-US" sz="1600" dirty="0">
                <a:solidFill>
                  <a:schemeClr val="accent2"/>
                </a:solidFill>
                <a:latin typeface="Rubik Light"/>
                <a:cs typeface="Rubik Light"/>
              </a:rPr>
              <a:t>the amount of energy that must be added in order to unfold a folded RNA</a:t>
            </a:r>
          </a:p>
          <a:p>
            <a:pPr algn="ctr"/>
            <a:endParaRPr lang="en-US" sz="1600" dirty="0">
              <a:solidFill>
                <a:schemeClr val="accent2"/>
              </a:solidFill>
              <a:latin typeface="Rubik Light"/>
              <a:cs typeface="Rubik Light"/>
            </a:endParaRPr>
          </a:p>
          <a:p>
            <a:pPr algn="ctr"/>
            <a:endParaRPr lang="en-US" sz="1600" dirty="0">
              <a:solidFill>
                <a:schemeClr val="bg1">
                  <a:lumMod val="75000"/>
                </a:schemeClr>
              </a:solidFill>
              <a:latin typeface="Rubik Light"/>
              <a:cs typeface="Rubik Light"/>
            </a:endParaRPr>
          </a:p>
        </p:txBody>
      </p:sp>
    </p:spTree>
    <p:extLst>
      <p:ext uri="{BB962C8B-B14F-4D97-AF65-F5344CB8AC3E}">
        <p14:creationId xmlns:p14="http://schemas.microsoft.com/office/powerpoint/2010/main" val="223548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7-Letter 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optimize the Minimum Free Energy and </a:t>
            </a:r>
            <a:r>
              <a:rPr lang="en-US" dirty="0">
                <a:solidFill>
                  <a:schemeClr val="accent2"/>
                </a:solidFill>
                <a:latin typeface="Rubik Light"/>
                <a:cs typeface="Rubik Light"/>
              </a:rPr>
              <a:t>Codon Adaptation Index </a:t>
            </a:r>
            <a:r>
              <a:rPr lang="en-US" dirty="0">
                <a:solidFill>
                  <a:schemeClr val="bg1">
                    <a:lumMod val="75000"/>
                  </a:schemeClr>
                </a:solidFill>
                <a:latin typeface="Rubik Light"/>
                <a:cs typeface="Rubik Light"/>
              </a:rPr>
              <a:t>of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830997"/>
          </a:xfrm>
          <a:prstGeom prst="rect">
            <a:avLst/>
          </a:prstGeom>
        </p:spPr>
        <p:txBody>
          <a:bodyPr wrap="square">
            <a:spAutoFit/>
          </a:bodyPr>
          <a:lstStyle/>
          <a:p>
            <a:pPr algn="ctr"/>
            <a:r>
              <a:rPr lang="en-US" sz="1600" dirty="0">
                <a:solidFill>
                  <a:schemeClr val="bg1">
                    <a:lumMod val="75000"/>
                  </a:schemeClr>
                </a:solidFill>
                <a:latin typeface="Rubik Light"/>
                <a:cs typeface="Rubik Light"/>
              </a:rPr>
              <a:t>the amount of energy that must be added in order to unfold a folded RNA</a:t>
            </a:r>
          </a:p>
          <a:p>
            <a:pPr algn="ctr"/>
            <a:endParaRPr lang="en-US" sz="1600" dirty="0">
              <a:solidFill>
                <a:schemeClr val="bg1">
                  <a:lumMod val="75000"/>
                </a:schemeClr>
              </a:solidFill>
              <a:latin typeface="Rubik Light"/>
              <a:cs typeface="Rubik Light"/>
            </a:endParaRPr>
          </a:p>
          <a:p>
            <a:pPr algn="ctr"/>
            <a:r>
              <a:rPr lang="en-US" sz="1600" dirty="0">
                <a:solidFill>
                  <a:schemeClr val="accent2"/>
                </a:solidFill>
                <a:latin typeface="Rubik Light"/>
                <a:cs typeface="Rubik Light"/>
              </a:rPr>
              <a:t>a measure of codon bias</a:t>
            </a:r>
          </a:p>
        </p:txBody>
      </p:sp>
    </p:spTree>
    <p:extLst>
      <p:ext uri="{BB962C8B-B14F-4D97-AF65-F5344CB8AC3E}">
        <p14:creationId xmlns:p14="http://schemas.microsoft.com/office/powerpoint/2010/main" val="3124057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7-Letter 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a:t>
            </a:r>
            <a:r>
              <a:rPr lang="en-US" dirty="0">
                <a:solidFill>
                  <a:schemeClr val="tx1"/>
                </a:solidFill>
                <a:latin typeface="Rubik Light"/>
                <a:cs typeface="Rubik Light"/>
              </a:rPr>
              <a:t>optimize</a:t>
            </a:r>
            <a:r>
              <a:rPr lang="en-US" dirty="0">
                <a:solidFill>
                  <a:schemeClr val="bg1">
                    <a:lumMod val="75000"/>
                  </a:schemeClr>
                </a:solidFill>
                <a:latin typeface="Rubik Light"/>
                <a:cs typeface="Rubik Light"/>
              </a:rPr>
              <a:t> the </a:t>
            </a:r>
            <a:r>
              <a:rPr lang="en-US" dirty="0">
                <a:solidFill>
                  <a:schemeClr val="accent2"/>
                </a:solidFill>
                <a:latin typeface="Rubik Light"/>
                <a:cs typeface="Rubik Light"/>
              </a:rPr>
              <a:t>Minimum Free Energy </a:t>
            </a:r>
            <a:r>
              <a:rPr lang="en-US" dirty="0">
                <a:solidFill>
                  <a:schemeClr val="bg1">
                    <a:lumMod val="75000"/>
                  </a:schemeClr>
                </a:solidFill>
                <a:latin typeface="Rubik Light"/>
                <a:cs typeface="Rubik Light"/>
              </a:rPr>
              <a:t>and </a:t>
            </a:r>
            <a:r>
              <a:rPr lang="en-US" dirty="0">
                <a:solidFill>
                  <a:schemeClr val="accent2"/>
                </a:solidFill>
                <a:latin typeface="Rubik Light"/>
                <a:cs typeface="Rubik Light"/>
              </a:rPr>
              <a:t>Codon Adaptation Index </a:t>
            </a:r>
            <a:r>
              <a:rPr lang="en-US" dirty="0">
                <a:solidFill>
                  <a:schemeClr val="bg1">
                    <a:lumMod val="75000"/>
                  </a:schemeClr>
                </a:solidFill>
                <a:latin typeface="Rubik Light"/>
                <a:cs typeface="Rubik Light"/>
              </a:rPr>
              <a:t>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1323439"/>
          </a:xfrm>
          <a:prstGeom prst="rect">
            <a:avLst/>
          </a:prstGeom>
        </p:spPr>
        <p:txBody>
          <a:bodyPr wrap="square">
            <a:spAutoFit/>
          </a:bodyPr>
          <a:lstStyle/>
          <a:p>
            <a:pPr algn="ctr"/>
            <a:r>
              <a:rPr lang="en-US" sz="1600" dirty="0">
                <a:solidFill>
                  <a:schemeClr val="bg1">
                    <a:lumMod val="75000"/>
                  </a:schemeClr>
                </a:solidFill>
                <a:latin typeface="Rubik Light"/>
                <a:cs typeface="Rubik Light"/>
              </a:rPr>
              <a:t>the amount of energy that must be added in order to unfold a folded RNA</a:t>
            </a:r>
          </a:p>
          <a:p>
            <a:pPr algn="ctr"/>
            <a:endParaRPr lang="en-US" sz="1600" dirty="0">
              <a:solidFill>
                <a:schemeClr val="bg1">
                  <a:lumMod val="75000"/>
                </a:schemeClr>
              </a:solidFill>
              <a:latin typeface="Rubik Light"/>
              <a:cs typeface="Rubik Light"/>
            </a:endParaRPr>
          </a:p>
          <a:p>
            <a:pPr algn="ctr"/>
            <a:r>
              <a:rPr lang="en-US" sz="1600" dirty="0">
                <a:solidFill>
                  <a:schemeClr val="bg1">
                    <a:lumMod val="75000"/>
                  </a:schemeClr>
                </a:solidFill>
                <a:latin typeface="Rubik Light"/>
                <a:cs typeface="Rubik Light"/>
              </a:rPr>
              <a:t>a measure of codon bias</a:t>
            </a:r>
          </a:p>
          <a:p>
            <a:pPr algn="ctr"/>
            <a:endParaRPr lang="en-US" sz="1600" dirty="0">
              <a:solidFill>
                <a:schemeClr val="accent2"/>
              </a:solidFill>
              <a:latin typeface="Rubik Light"/>
              <a:cs typeface="Rubik Light"/>
            </a:endParaRPr>
          </a:p>
          <a:p>
            <a:pPr algn="ctr"/>
            <a:r>
              <a:rPr lang="en-US" sz="1600" dirty="0">
                <a:solidFill>
                  <a:schemeClr val="accent2"/>
                </a:solidFill>
                <a:latin typeface="Rubik Light"/>
                <a:cs typeface="Rubik Light"/>
              </a:rPr>
              <a:t>Minimize MFE &amp; Maximize CAI</a:t>
            </a:r>
          </a:p>
        </p:txBody>
      </p:sp>
    </p:spTree>
    <p:extLst>
      <p:ext uri="{BB962C8B-B14F-4D97-AF65-F5344CB8AC3E}">
        <p14:creationId xmlns:p14="http://schemas.microsoft.com/office/powerpoint/2010/main" val="263814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C0296-1E77-4E97-AA97-BF223FD837DC}"/>
              </a:ext>
            </a:extLst>
          </p:cNvPr>
          <p:cNvSpPr>
            <a:spLocks noGrp="1"/>
          </p:cNvSpPr>
          <p:nvPr>
            <p:ph type="title"/>
          </p:nvPr>
        </p:nvSpPr>
        <p:spPr/>
        <p:txBody>
          <a:bodyPr/>
          <a:lstStyle/>
          <a:p>
            <a:endParaRPr lang="en-US"/>
          </a:p>
        </p:txBody>
      </p:sp>
      <p:pic>
        <p:nvPicPr>
          <p:cNvPr id="4098" name="Picture 2" descr="Seven new COVID-19 cases announced Thursday - HalifaxToday.ca">
            <a:extLst>
              <a:ext uri="{FF2B5EF4-FFF2-40B4-BE49-F238E27FC236}">
                <a16:creationId xmlns:a16="http://schemas.microsoft.com/office/drawing/2014/main" id="{86B38F6F-6828-4A9A-9BC9-6334AAC925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27291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7-Letter Scoring Scheme implemented in </a:t>
            </a:r>
            <a:r>
              <a:rPr lang="en-US" dirty="0">
                <a:solidFill>
                  <a:schemeClr val="bg1">
                    <a:lumMod val="75000"/>
                  </a:schemeClr>
                </a:solidFill>
                <a:latin typeface="Rubik Light"/>
                <a:cs typeface="Rubik Light"/>
                <a:sym typeface="Rubik Light"/>
              </a:rPr>
              <a:t>Nussinov</a:t>
            </a:r>
            <a:r>
              <a:rPr lang="en-US" dirty="0">
                <a:solidFill>
                  <a:schemeClr val="bg1">
                    <a:lumMod val="75000"/>
                  </a:schemeClr>
                </a:solidFill>
                <a:latin typeface="Rubik Light"/>
                <a:cs typeface="Rubik Light"/>
              </a:rPr>
              <a:t> and Jacobson model </a:t>
            </a:r>
            <a:r>
              <a:rPr lang="en-US" dirty="0">
                <a:solidFill>
                  <a:schemeClr val="tx1"/>
                </a:solidFill>
                <a:latin typeface="Rubik Light"/>
                <a:cs typeface="Rubik Light"/>
              </a:rPr>
              <a:t>optimize</a:t>
            </a:r>
            <a:r>
              <a:rPr lang="en-US" dirty="0">
                <a:solidFill>
                  <a:schemeClr val="bg1">
                    <a:lumMod val="75000"/>
                  </a:schemeClr>
                </a:solidFill>
                <a:latin typeface="Rubik Light"/>
                <a:cs typeface="Rubik Light"/>
              </a:rPr>
              <a:t> the </a:t>
            </a:r>
            <a:r>
              <a:rPr lang="en-US" dirty="0">
                <a:solidFill>
                  <a:schemeClr val="accent2"/>
                </a:solidFill>
                <a:latin typeface="Rubik Light"/>
                <a:cs typeface="Rubik Light"/>
              </a:rPr>
              <a:t>Minimum Free Energy </a:t>
            </a:r>
            <a:r>
              <a:rPr lang="en-US" dirty="0">
                <a:solidFill>
                  <a:schemeClr val="bg1">
                    <a:lumMod val="75000"/>
                  </a:schemeClr>
                </a:solidFill>
                <a:latin typeface="Rubik Light"/>
                <a:cs typeface="Rubik Light"/>
              </a:rPr>
              <a:t>and </a:t>
            </a:r>
            <a:r>
              <a:rPr lang="en-US" dirty="0">
                <a:solidFill>
                  <a:schemeClr val="accent2"/>
                </a:solidFill>
                <a:latin typeface="Rubik Light"/>
                <a:cs typeface="Rubik Light"/>
              </a:rPr>
              <a:t>Codon Adaptation Index </a:t>
            </a:r>
            <a:r>
              <a:rPr lang="en-US" dirty="0">
                <a:solidFill>
                  <a:schemeClr val="bg1">
                    <a:lumMod val="75000"/>
                  </a:schemeClr>
                </a:solidFill>
                <a:latin typeface="Rubik Light"/>
                <a:cs typeface="Rubik Light"/>
              </a:rPr>
              <a:t>of mRNA COVID-19 vaccine designs?</a:t>
            </a:r>
          </a:p>
        </p:txBody>
      </p:sp>
      <p:sp>
        <p:nvSpPr>
          <p:cNvPr id="5" name="Rectangle 4">
            <a:extLst>
              <a:ext uri="{FF2B5EF4-FFF2-40B4-BE49-F238E27FC236}">
                <a16:creationId xmlns:a16="http://schemas.microsoft.com/office/drawing/2014/main" id="{27127AD7-D0AA-4B38-9C76-DC9C9946A167}"/>
              </a:ext>
            </a:extLst>
          </p:cNvPr>
          <p:cNvSpPr/>
          <p:nvPr/>
        </p:nvSpPr>
        <p:spPr>
          <a:xfrm>
            <a:off x="312821" y="1786920"/>
            <a:ext cx="8518358" cy="2062103"/>
          </a:xfrm>
          <a:prstGeom prst="rect">
            <a:avLst/>
          </a:prstGeom>
        </p:spPr>
        <p:txBody>
          <a:bodyPr wrap="square">
            <a:spAutoFit/>
          </a:bodyPr>
          <a:lstStyle/>
          <a:p>
            <a:pPr algn="ctr"/>
            <a:r>
              <a:rPr lang="en-US" sz="1600" dirty="0">
                <a:solidFill>
                  <a:schemeClr val="bg1">
                    <a:lumMod val="75000"/>
                  </a:schemeClr>
                </a:solidFill>
                <a:latin typeface="Rubik Light"/>
                <a:cs typeface="Rubik Light"/>
              </a:rPr>
              <a:t>the amount of energy that must be added in order to unfold a folded RNA</a:t>
            </a:r>
          </a:p>
          <a:p>
            <a:pPr algn="ctr"/>
            <a:endParaRPr lang="en-US" sz="1600" dirty="0">
              <a:solidFill>
                <a:schemeClr val="bg1">
                  <a:lumMod val="75000"/>
                </a:schemeClr>
              </a:solidFill>
              <a:latin typeface="Rubik Light"/>
              <a:cs typeface="Rubik Light"/>
            </a:endParaRPr>
          </a:p>
          <a:p>
            <a:pPr algn="ctr"/>
            <a:r>
              <a:rPr lang="en-US" sz="1600" dirty="0">
                <a:solidFill>
                  <a:schemeClr val="bg1">
                    <a:lumMod val="75000"/>
                  </a:schemeClr>
                </a:solidFill>
                <a:latin typeface="Rubik Light"/>
                <a:cs typeface="Rubik Light"/>
              </a:rPr>
              <a:t>a measure of codon bias</a:t>
            </a:r>
          </a:p>
          <a:p>
            <a:pPr algn="ctr"/>
            <a:endParaRPr lang="en-US" sz="1600" dirty="0">
              <a:solidFill>
                <a:schemeClr val="accent2"/>
              </a:solidFill>
              <a:latin typeface="Rubik Light"/>
              <a:cs typeface="Rubik Light"/>
            </a:endParaRPr>
          </a:p>
          <a:p>
            <a:pPr algn="ctr"/>
            <a:r>
              <a:rPr lang="en-US" sz="1600" dirty="0">
                <a:solidFill>
                  <a:schemeClr val="bg1">
                    <a:lumMod val="75000"/>
                  </a:schemeClr>
                </a:solidFill>
                <a:latin typeface="Rubik Light"/>
                <a:cs typeface="Rubik Light"/>
              </a:rPr>
              <a:t>Minimize MFE &amp; Maximize CAI</a:t>
            </a:r>
          </a:p>
          <a:p>
            <a:pPr algn="ctr"/>
            <a:endParaRPr lang="en-US" sz="1600" dirty="0">
              <a:solidFill>
                <a:schemeClr val="accent2"/>
              </a:solidFill>
              <a:latin typeface="Rubik Light"/>
              <a:cs typeface="Rubik Light"/>
            </a:endParaRPr>
          </a:p>
          <a:p>
            <a:pPr algn="ctr"/>
            <a:r>
              <a:rPr lang="en-US" sz="1600" dirty="0">
                <a:solidFill>
                  <a:schemeClr val="accent2"/>
                </a:solidFill>
                <a:latin typeface="Rubik Light"/>
                <a:cs typeface="Rubik Light"/>
              </a:rPr>
              <a:t>Stability &amp; Safety</a:t>
            </a:r>
          </a:p>
          <a:p>
            <a:pPr algn="ctr"/>
            <a:r>
              <a:rPr lang="en-US" sz="1600" dirty="0">
                <a:solidFill>
                  <a:schemeClr val="bg1">
                    <a:lumMod val="75000"/>
                  </a:schemeClr>
                </a:solidFill>
                <a:latin typeface="Rubik Light"/>
                <a:cs typeface="Rubik Light"/>
              </a:rPr>
              <a:t>(Trotta, 2014) &amp; (André et al., 1998)</a:t>
            </a:r>
          </a:p>
        </p:txBody>
      </p:sp>
    </p:spTree>
    <p:extLst>
      <p:ext uri="{BB962C8B-B14F-4D97-AF65-F5344CB8AC3E}">
        <p14:creationId xmlns:p14="http://schemas.microsoft.com/office/powerpoint/2010/main" val="1664726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Hypothesis</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10000"/>
                  </a:schemeClr>
                </a:solidFill>
                <a:latin typeface="Rubik Light"/>
                <a:cs typeface="Rubik Light"/>
              </a:rPr>
              <a:t>How could 7-Letter Scoring Scheme implemented in </a:t>
            </a:r>
            <a:r>
              <a:rPr lang="en-US" dirty="0">
                <a:solidFill>
                  <a:schemeClr val="bg1">
                    <a:lumMod val="10000"/>
                  </a:schemeClr>
                </a:solidFill>
                <a:latin typeface="Rubik Light"/>
                <a:cs typeface="Rubik Light"/>
                <a:sym typeface="Rubik Light"/>
              </a:rPr>
              <a:t>Nussinov</a:t>
            </a:r>
            <a:r>
              <a:rPr lang="en-US" dirty="0">
                <a:solidFill>
                  <a:schemeClr val="bg1">
                    <a:lumMod val="10000"/>
                  </a:schemeClr>
                </a:solidFill>
                <a:latin typeface="Rubik Light"/>
                <a:cs typeface="Rubik Light"/>
              </a:rPr>
              <a:t> and Jacobson model optimize the Minimum Free Energy and Codon Adaptation Index of mRNA COVID-19 vaccine designs?</a:t>
            </a:r>
          </a:p>
        </p:txBody>
      </p:sp>
      <p:sp>
        <p:nvSpPr>
          <p:cNvPr id="3" name="TextBox 2">
            <a:extLst>
              <a:ext uri="{FF2B5EF4-FFF2-40B4-BE49-F238E27FC236}">
                <a16:creationId xmlns:a16="http://schemas.microsoft.com/office/drawing/2014/main" id="{6D800E77-0491-4097-A44F-7B0EA0ED8E14}"/>
              </a:ext>
            </a:extLst>
          </p:cNvPr>
          <p:cNvSpPr txBox="1"/>
          <p:nvPr/>
        </p:nvSpPr>
        <p:spPr>
          <a:xfrm>
            <a:off x="3502479" y="1982915"/>
            <a:ext cx="1489510" cy="400110"/>
          </a:xfrm>
          <a:prstGeom prst="rect">
            <a:avLst/>
          </a:prstGeom>
          <a:noFill/>
        </p:spPr>
        <p:txBody>
          <a:bodyPr wrap="none" rtlCol="0">
            <a:spAutoFit/>
          </a:bodyPr>
          <a:lstStyle/>
          <a:p>
            <a:r>
              <a:rPr lang="en-US" sz="2000" dirty="0">
                <a:latin typeface="Rubik Light" panose="020B0604020202020204" charset="-79"/>
                <a:cs typeface="Rubik Light" panose="020B0604020202020204" charset="-79"/>
              </a:rPr>
              <a:t>MFE &amp; CAI</a:t>
            </a:r>
          </a:p>
        </p:txBody>
      </p:sp>
      <p:cxnSp>
        <p:nvCxnSpPr>
          <p:cNvPr id="5" name="Straight Arrow Connector 4">
            <a:extLst>
              <a:ext uri="{FF2B5EF4-FFF2-40B4-BE49-F238E27FC236}">
                <a16:creationId xmlns:a16="http://schemas.microsoft.com/office/drawing/2014/main" id="{A691CB01-510D-488C-B351-3C28A5338AFF}"/>
              </a:ext>
            </a:extLst>
          </p:cNvPr>
          <p:cNvCxnSpPr/>
          <p:nvPr/>
        </p:nvCxnSpPr>
        <p:spPr>
          <a:xfrm flipV="1">
            <a:off x="5081953" y="1982915"/>
            <a:ext cx="0" cy="26612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46300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Hypothesis</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10000"/>
                  </a:schemeClr>
                </a:solidFill>
                <a:latin typeface="Rubik Light"/>
                <a:cs typeface="Rubik Light"/>
              </a:rPr>
              <a:t>How could 7-Letter Scoring Scheme implemented in </a:t>
            </a:r>
            <a:r>
              <a:rPr lang="en-US" dirty="0">
                <a:solidFill>
                  <a:schemeClr val="bg1">
                    <a:lumMod val="10000"/>
                  </a:schemeClr>
                </a:solidFill>
                <a:latin typeface="Rubik Light"/>
                <a:cs typeface="Rubik Light"/>
                <a:sym typeface="Rubik Light"/>
              </a:rPr>
              <a:t>Nussinov</a:t>
            </a:r>
            <a:r>
              <a:rPr lang="en-US" dirty="0">
                <a:solidFill>
                  <a:schemeClr val="bg1">
                    <a:lumMod val="10000"/>
                  </a:schemeClr>
                </a:solidFill>
                <a:latin typeface="Rubik Light"/>
                <a:cs typeface="Rubik Light"/>
              </a:rPr>
              <a:t> and Jacobson model optimize the Minimum Free Energy and Codon Adaptation Index of mRNA COVID-19 vaccine designs?</a:t>
            </a:r>
          </a:p>
        </p:txBody>
      </p:sp>
      <p:sp>
        <p:nvSpPr>
          <p:cNvPr id="3" name="TextBox 2">
            <a:extLst>
              <a:ext uri="{FF2B5EF4-FFF2-40B4-BE49-F238E27FC236}">
                <a16:creationId xmlns:a16="http://schemas.microsoft.com/office/drawing/2014/main" id="{6D800E77-0491-4097-A44F-7B0EA0ED8E14}"/>
              </a:ext>
            </a:extLst>
          </p:cNvPr>
          <p:cNvSpPr txBox="1"/>
          <p:nvPr/>
        </p:nvSpPr>
        <p:spPr>
          <a:xfrm>
            <a:off x="3502479" y="1982915"/>
            <a:ext cx="1489510" cy="400110"/>
          </a:xfrm>
          <a:prstGeom prst="rect">
            <a:avLst/>
          </a:prstGeom>
          <a:noFill/>
        </p:spPr>
        <p:txBody>
          <a:bodyPr wrap="none" rtlCol="0">
            <a:spAutoFit/>
          </a:bodyPr>
          <a:lstStyle/>
          <a:p>
            <a:r>
              <a:rPr lang="en-US" sz="2000" dirty="0">
                <a:latin typeface="Rubik Light" panose="020B0604020202020204" charset="-79"/>
                <a:cs typeface="Rubik Light" panose="020B0604020202020204" charset="-79"/>
              </a:rPr>
              <a:t>MFE &amp; CAI</a:t>
            </a:r>
          </a:p>
        </p:txBody>
      </p:sp>
      <p:cxnSp>
        <p:nvCxnSpPr>
          <p:cNvPr id="5" name="Straight Arrow Connector 4">
            <a:extLst>
              <a:ext uri="{FF2B5EF4-FFF2-40B4-BE49-F238E27FC236}">
                <a16:creationId xmlns:a16="http://schemas.microsoft.com/office/drawing/2014/main" id="{A691CB01-510D-488C-B351-3C28A5338AFF}"/>
              </a:ext>
            </a:extLst>
          </p:cNvPr>
          <p:cNvCxnSpPr/>
          <p:nvPr/>
        </p:nvCxnSpPr>
        <p:spPr>
          <a:xfrm flipV="1">
            <a:off x="5081953" y="1982915"/>
            <a:ext cx="0" cy="26612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 name="TextBox 3">
            <a:extLst>
              <a:ext uri="{FF2B5EF4-FFF2-40B4-BE49-F238E27FC236}">
                <a16:creationId xmlns:a16="http://schemas.microsoft.com/office/drawing/2014/main" id="{2196C087-176D-46CD-92E6-5902627C885E}"/>
              </a:ext>
            </a:extLst>
          </p:cNvPr>
          <p:cNvSpPr txBox="1"/>
          <p:nvPr/>
        </p:nvSpPr>
        <p:spPr>
          <a:xfrm>
            <a:off x="1758462" y="2571750"/>
            <a:ext cx="4600940" cy="338554"/>
          </a:xfrm>
          <a:prstGeom prst="rect">
            <a:avLst/>
          </a:prstGeom>
          <a:noFill/>
        </p:spPr>
        <p:txBody>
          <a:bodyPr wrap="none" rtlCol="0">
            <a:spAutoFit/>
          </a:bodyPr>
          <a:lstStyle/>
          <a:p>
            <a:r>
              <a:rPr lang="en-US" sz="1600" dirty="0">
                <a:latin typeface="Rubik Light" panose="020B0604020202020204" charset="-79"/>
                <a:cs typeface="Rubik Light" panose="020B0604020202020204" charset="-79"/>
              </a:rPr>
              <a:t>COVID-19: -80</a:t>
            </a:r>
            <a:r>
              <a:rPr lang="en-US" sz="1600" dirty="0">
                <a:latin typeface="Rubik Light" panose="020B0604020202020204" charset="-79"/>
                <a:ea typeface="Cambria Math" panose="02040503050406030204" pitchFamily="18" charset="0"/>
                <a:cs typeface="Rubik Light" panose="020B0604020202020204" charset="-79"/>
              </a:rPr>
              <a:t>°C ~ -60°C             Flu: 2°C ~ 8°C</a:t>
            </a:r>
            <a:endParaRPr lang="en-US" sz="1600" dirty="0">
              <a:latin typeface="Rubik Light" panose="020B0604020202020204" charset="-79"/>
              <a:cs typeface="Rubik Light" panose="020B0604020202020204" charset="-79"/>
            </a:endParaRPr>
          </a:p>
        </p:txBody>
      </p:sp>
    </p:spTree>
    <p:extLst>
      <p:ext uri="{BB962C8B-B14F-4D97-AF65-F5344CB8AC3E}">
        <p14:creationId xmlns:p14="http://schemas.microsoft.com/office/powerpoint/2010/main" val="423755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06"/>
        <p:cNvGrpSpPr/>
        <p:nvPr/>
      </p:nvGrpSpPr>
      <p:grpSpPr>
        <a:xfrm>
          <a:off x="0" y="0"/>
          <a:ext cx="0" cy="0"/>
          <a:chOff x="0" y="0"/>
          <a:chExt cx="0" cy="0"/>
        </a:xfrm>
      </p:grpSpPr>
      <p:sp>
        <p:nvSpPr>
          <p:cNvPr id="3807" name="Google Shape;3807;p46"/>
          <p:cNvSpPr/>
          <p:nvPr/>
        </p:nvSpPr>
        <p:spPr>
          <a:xfrm>
            <a:off x="827164" y="2128838"/>
            <a:ext cx="1433400" cy="620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6"/>
          <p:cNvSpPr/>
          <p:nvPr/>
        </p:nvSpPr>
        <p:spPr>
          <a:xfrm>
            <a:off x="737095" y="2050825"/>
            <a:ext cx="1523700" cy="698400"/>
          </a:xfrm>
          <a:prstGeom prst="roundRect">
            <a:avLst>
              <a:gd name="adj" fmla="val 1666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09" name="Google Shape;3809;p46"/>
          <p:cNvCxnSpPr>
            <a:cxnSpLocks/>
            <a:stCxn id="3810" idx="0"/>
            <a:endCxn id="3808" idx="2"/>
          </p:cNvCxnSpPr>
          <p:nvPr/>
        </p:nvCxnSpPr>
        <p:spPr>
          <a:xfrm flipH="1" flipV="1">
            <a:off x="1498945" y="2749225"/>
            <a:ext cx="51" cy="428999"/>
          </a:xfrm>
          <a:prstGeom prst="straightConnector1">
            <a:avLst/>
          </a:prstGeom>
          <a:noFill/>
          <a:ln w="19050" cap="flat" cmpd="sng">
            <a:solidFill>
              <a:schemeClr val="dk2"/>
            </a:solidFill>
            <a:prstDash val="solid"/>
            <a:round/>
            <a:headEnd type="oval" w="med" len="med"/>
            <a:tailEnd type="none" w="med" len="med"/>
          </a:ln>
        </p:spPr>
      </p:cxnSp>
      <p:sp>
        <p:nvSpPr>
          <p:cNvPr id="3811" name="Google Shape;3811;p46"/>
          <p:cNvSpPr txBox="1">
            <a:spLocks noGrp="1"/>
          </p:cNvSpPr>
          <p:nvPr>
            <p:ph type="title"/>
          </p:nvPr>
        </p:nvSpPr>
        <p:spPr>
          <a:xfrm>
            <a:off x="720000" y="418525"/>
            <a:ext cx="7704000"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A TIMELINE</a:t>
            </a:r>
            <a:endParaRPr dirty="0"/>
          </a:p>
        </p:txBody>
      </p:sp>
      <p:sp>
        <p:nvSpPr>
          <p:cNvPr id="3810" name="Google Shape;3810;p46"/>
          <p:cNvSpPr txBox="1"/>
          <p:nvPr/>
        </p:nvSpPr>
        <p:spPr>
          <a:xfrm>
            <a:off x="838246" y="3178224"/>
            <a:ext cx="1321499" cy="761315"/>
          </a:xfrm>
          <a:prstGeom prst="rect">
            <a:avLst/>
          </a:prstGeom>
          <a:noFill/>
          <a:ln>
            <a:noFill/>
          </a:ln>
        </p:spPr>
        <p:txBody>
          <a:bodyPr spcFirstLastPara="1" wrap="square" lIns="0" tIns="0" rIns="0" bIns="0" anchor="ctr" anchorCtr="0">
            <a:noAutofit/>
          </a:bodyPr>
          <a:lstStyle/>
          <a:p>
            <a:pPr lvl="0" algn="ctr"/>
            <a:endParaRPr lang="en-US" sz="2000" b="1" dirty="0">
              <a:solidFill>
                <a:schemeClr val="accent6"/>
              </a:solidFill>
              <a:latin typeface="Rubik"/>
              <a:ea typeface="Rubik"/>
              <a:cs typeface="Rubik"/>
              <a:sym typeface="Rubik"/>
            </a:endParaRPr>
          </a:p>
          <a:p>
            <a:pPr lvl="0" algn="ctr"/>
            <a:r>
              <a:rPr lang="en-US" sz="2000" b="1" dirty="0">
                <a:solidFill>
                  <a:schemeClr val="accent6"/>
                </a:solidFill>
                <a:latin typeface="Rubik"/>
                <a:ea typeface="Rubik"/>
                <a:cs typeface="Rubik"/>
                <a:sym typeface="Rubik"/>
              </a:rPr>
              <a:t>DESIGN </a:t>
            </a:r>
          </a:p>
          <a:p>
            <a:pPr lvl="0" algn="ctr"/>
            <a:r>
              <a:rPr lang="en-US" sz="2000" b="1" dirty="0">
                <a:solidFill>
                  <a:schemeClr val="accent6"/>
                </a:solidFill>
                <a:latin typeface="Rubik"/>
                <a:ea typeface="Rubik"/>
                <a:cs typeface="Rubik"/>
                <a:sym typeface="Rubik"/>
              </a:rPr>
              <a:t>&amp;</a:t>
            </a:r>
          </a:p>
          <a:p>
            <a:pPr lvl="0" algn="ctr"/>
            <a:r>
              <a:rPr lang="en-US" sz="2000" b="1" dirty="0">
                <a:solidFill>
                  <a:schemeClr val="accent6"/>
                </a:solidFill>
                <a:latin typeface="Rubik"/>
                <a:ea typeface="Rubik"/>
                <a:cs typeface="Rubik"/>
                <a:sym typeface="Rubik"/>
              </a:rPr>
              <a:t>METHOD</a:t>
            </a:r>
          </a:p>
        </p:txBody>
      </p:sp>
      <p:sp>
        <p:nvSpPr>
          <p:cNvPr id="3813" name="Google Shape;3813;p46"/>
          <p:cNvSpPr txBox="1"/>
          <p:nvPr/>
        </p:nvSpPr>
        <p:spPr>
          <a:xfrm>
            <a:off x="797412" y="2197672"/>
            <a:ext cx="1403100" cy="4299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800" b="1">
                <a:solidFill>
                  <a:schemeClr val="lt2"/>
                </a:solidFill>
                <a:latin typeface="Rubik"/>
                <a:ea typeface="Rubik"/>
                <a:cs typeface="Rubik"/>
                <a:sym typeface="Rubik"/>
              </a:rPr>
              <a:t>01.</a:t>
            </a:r>
            <a:endParaRPr sz="2800" b="1">
              <a:solidFill>
                <a:schemeClr val="lt2"/>
              </a:solidFill>
              <a:latin typeface="Rubik"/>
              <a:ea typeface="Rubik"/>
              <a:cs typeface="Rubik"/>
              <a:sym typeface="Rubik"/>
            </a:endParaRPr>
          </a:p>
        </p:txBody>
      </p:sp>
      <p:cxnSp>
        <p:nvCxnSpPr>
          <p:cNvPr id="3814" name="Google Shape;3814;p46"/>
          <p:cNvCxnSpPr>
            <a:stCxn id="3808" idx="3"/>
            <a:endCxn id="3815" idx="1"/>
          </p:cNvCxnSpPr>
          <p:nvPr/>
        </p:nvCxnSpPr>
        <p:spPr>
          <a:xfrm>
            <a:off x="2260795" y="2400025"/>
            <a:ext cx="525000" cy="0"/>
          </a:xfrm>
          <a:prstGeom prst="straightConnector1">
            <a:avLst/>
          </a:prstGeom>
          <a:noFill/>
          <a:ln w="19050" cap="flat" cmpd="sng">
            <a:solidFill>
              <a:schemeClr val="dk2"/>
            </a:solidFill>
            <a:prstDash val="solid"/>
            <a:round/>
            <a:headEnd type="none" w="med" len="med"/>
            <a:tailEnd type="none" w="med" len="med"/>
          </a:ln>
        </p:spPr>
      </p:cxnSp>
      <p:sp>
        <p:nvSpPr>
          <p:cNvPr id="3816" name="Google Shape;3816;p46"/>
          <p:cNvSpPr/>
          <p:nvPr/>
        </p:nvSpPr>
        <p:spPr>
          <a:xfrm>
            <a:off x="2875867" y="2128838"/>
            <a:ext cx="1433400" cy="6204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17" name="Google Shape;3817;p46"/>
          <p:cNvCxnSpPr>
            <a:cxnSpLocks/>
            <a:stCxn id="3818" idx="0"/>
            <a:endCxn id="3815" idx="2"/>
          </p:cNvCxnSpPr>
          <p:nvPr/>
        </p:nvCxnSpPr>
        <p:spPr>
          <a:xfrm flipV="1">
            <a:off x="3547648" y="2749225"/>
            <a:ext cx="0" cy="428999"/>
          </a:xfrm>
          <a:prstGeom prst="straightConnector1">
            <a:avLst/>
          </a:prstGeom>
          <a:noFill/>
          <a:ln w="19050" cap="flat" cmpd="sng">
            <a:solidFill>
              <a:schemeClr val="dk2"/>
            </a:solidFill>
            <a:prstDash val="solid"/>
            <a:round/>
            <a:headEnd type="oval" w="med" len="med"/>
            <a:tailEnd type="none" w="med" len="med"/>
          </a:ln>
        </p:spPr>
      </p:cxnSp>
      <p:sp>
        <p:nvSpPr>
          <p:cNvPr id="3818" name="Google Shape;3818;p46"/>
          <p:cNvSpPr txBox="1"/>
          <p:nvPr/>
        </p:nvSpPr>
        <p:spPr>
          <a:xfrm>
            <a:off x="2785798" y="3178224"/>
            <a:ext cx="1523700" cy="1043256"/>
          </a:xfrm>
          <a:prstGeom prst="rect">
            <a:avLst/>
          </a:prstGeom>
          <a:noFill/>
          <a:ln>
            <a:noFill/>
          </a:ln>
        </p:spPr>
        <p:txBody>
          <a:bodyPr spcFirstLastPara="1" wrap="square" lIns="0" tIns="0" rIns="0" bIns="0" anchor="ctr" anchorCtr="0">
            <a:noAutofit/>
          </a:bodyPr>
          <a:lstStyle/>
          <a:p>
            <a:pPr lvl="0" algn="ctr"/>
            <a:r>
              <a:rPr lang="en-US" sz="2000" b="1" dirty="0">
                <a:solidFill>
                  <a:schemeClr val="accent5"/>
                </a:solidFill>
                <a:latin typeface="Rubik"/>
                <a:ea typeface="Rubik"/>
                <a:cs typeface="Rubik"/>
                <a:sym typeface="Rubik"/>
              </a:rPr>
              <a:t>RESULTS </a:t>
            </a:r>
          </a:p>
          <a:p>
            <a:pPr lvl="0" algn="ctr"/>
            <a:r>
              <a:rPr lang="en-US" sz="2000" b="1" dirty="0">
                <a:solidFill>
                  <a:schemeClr val="accent5"/>
                </a:solidFill>
                <a:latin typeface="Rubik"/>
                <a:ea typeface="Rubik"/>
                <a:cs typeface="Rubik"/>
                <a:sym typeface="Rubik"/>
              </a:rPr>
              <a:t>&amp; ANALYSIS</a:t>
            </a:r>
          </a:p>
        </p:txBody>
      </p:sp>
      <p:sp>
        <p:nvSpPr>
          <p:cNvPr id="3820" name="Google Shape;3820;p46"/>
          <p:cNvSpPr txBox="1"/>
          <p:nvPr/>
        </p:nvSpPr>
        <p:spPr>
          <a:xfrm>
            <a:off x="2846116" y="2197672"/>
            <a:ext cx="1403100" cy="4299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800" b="1">
                <a:solidFill>
                  <a:schemeClr val="lt2"/>
                </a:solidFill>
                <a:latin typeface="Rubik"/>
                <a:ea typeface="Rubik"/>
                <a:cs typeface="Rubik"/>
                <a:sym typeface="Rubik"/>
              </a:rPr>
              <a:t>02.</a:t>
            </a:r>
            <a:endParaRPr sz="2800" b="1">
              <a:solidFill>
                <a:schemeClr val="lt2"/>
              </a:solidFill>
              <a:latin typeface="Rubik"/>
              <a:ea typeface="Rubik"/>
              <a:cs typeface="Rubik"/>
              <a:sym typeface="Rubik"/>
            </a:endParaRPr>
          </a:p>
        </p:txBody>
      </p:sp>
      <p:cxnSp>
        <p:nvCxnSpPr>
          <p:cNvPr id="3821" name="Google Shape;3821;p46"/>
          <p:cNvCxnSpPr>
            <a:stCxn id="3815" idx="3"/>
            <a:endCxn id="3822" idx="1"/>
          </p:cNvCxnSpPr>
          <p:nvPr/>
        </p:nvCxnSpPr>
        <p:spPr>
          <a:xfrm>
            <a:off x="4309498" y="2400025"/>
            <a:ext cx="525000" cy="0"/>
          </a:xfrm>
          <a:prstGeom prst="straightConnector1">
            <a:avLst/>
          </a:prstGeom>
          <a:noFill/>
          <a:ln w="19050" cap="flat" cmpd="sng">
            <a:solidFill>
              <a:schemeClr val="dk2"/>
            </a:solidFill>
            <a:prstDash val="solid"/>
            <a:round/>
            <a:headEnd type="none" w="med" len="med"/>
            <a:tailEnd type="none" w="med" len="med"/>
          </a:ln>
        </p:spPr>
      </p:cxnSp>
      <p:sp>
        <p:nvSpPr>
          <p:cNvPr id="3823" name="Google Shape;3823;p46"/>
          <p:cNvSpPr/>
          <p:nvPr/>
        </p:nvSpPr>
        <p:spPr>
          <a:xfrm>
            <a:off x="4924571" y="2128838"/>
            <a:ext cx="1433400" cy="6204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24" name="Google Shape;3824;p46"/>
          <p:cNvCxnSpPr>
            <a:cxnSpLocks/>
            <a:stCxn id="3825" idx="0"/>
            <a:endCxn id="3822" idx="2"/>
          </p:cNvCxnSpPr>
          <p:nvPr/>
        </p:nvCxnSpPr>
        <p:spPr>
          <a:xfrm flipH="1" flipV="1">
            <a:off x="5596352" y="2749225"/>
            <a:ext cx="20" cy="429000"/>
          </a:xfrm>
          <a:prstGeom prst="straightConnector1">
            <a:avLst/>
          </a:prstGeom>
          <a:noFill/>
          <a:ln w="19050" cap="flat" cmpd="sng">
            <a:solidFill>
              <a:schemeClr val="dk2"/>
            </a:solidFill>
            <a:prstDash val="solid"/>
            <a:round/>
            <a:headEnd type="oval" w="med" len="med"/>
            <a:tailEnd type="none" w="med" len="med"/>
          </a:ln>
        </p:spPr>
      </p:cxnSp>
      <p:sp>
        <p:nvSpPr>
          <p:cNvPr id="3825" name="Google Shape;3825;p46"/>
          <p:cNvSpPr txBox="1"/>
          <p:nvPr/>
        </p:nvSpPr>
        <p:spPr>
          <a:xfrm>
            <a:off x="4684744" y="3178225"/>
            <a:ext cx="1823256" cy="429900"/>
          </a:xfrm>
          <a:prstGeom prst="rect">
            <a:avLst/>
          </a:prstGeom>
          <a:noFill/>
          <a:ln>
            <a:noFill/>
          </a:ln>
        </p:spPr>
        <p:txBody>
          <a:bodyPr spcFirstLastPara="1" wrap="square" lIns="0" tIns="0" rIns="0" bIns="0" anchor="ctr" anchorCtr="0">
            <a:noAutofit/>
          </a:bodyPr>
          <a:lstStyle/>
          <a:p>
            <a:pPr lvl="0" algn="ctr"/>
            <a:r>
              <a:rPr lang="en-US" sz="2000" b="1" dirty="0">
                <a:solidFill>
                  <a:schemeClr val="accent3"/>
                </a:solidFill>
                <a:latin typeface="Rubik"/>
                <a:ea typeface="Rubik"/>
                <a:cs typeface="Rubik"/>
                <a:sym typeface="Rubik"/>
              </a:rPr>
              <a:t>CONCLUSION</a:t>
            </a:r>
          </a:p>
        </p:txBody>
      </p:sp>
      <p:sp>
        <p:nvSpPr>
          <p:cNvPr id="3827" name="Google Shape;3827;p46"/>
          <p:cNvSpPr txBox="1"/>
          <p:nvPr/>
        </p:nvSpPr>
        <p:spPr>
          <a:xfrm>
            <a:off x="4894819" y="2197672"/>
            <a:ext cx="1403100" cy="4299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800" b="1">
                <a:solidFill>
                  <a:schemeClr val="lt2"/>
                </a:solidFill>
                <a:latin typeface="Rubik"/>
                <a:ea typeface="Rubik"/>
                <a:cs typeface="Rubik"/>
                <a:sym typeface="Rubik"/>
              </a:rPr>
              <a:t>03.</a:t>
            </a:r>
            <a:endParaRPr sz="2800" b="1">
              <a:solidFill>
                <a:schemeClr val="lt2"/>
              </a:solidFill>
              <a:latin typeface="Rubik"/>
              <a:ea typeface="Rubik"/>
              <a:cs typeface="Rubik"/>
              <a:sym typeface="Rubik"/>
            </a:endParaRPr>
          </a:p>
        </p:txBody>
      </p:sp>
      <p:cxnSp>
        <p:nvCxnSpPr>
          <p:cNvPr id="3828" name="Google Shape;3828;p46"/>
          <p:cNvCxnSpPr>
            <a:stCxn id="3822" idx="3"/>
            <a:endCxn id="3829" idx="1"/>
          </p:cNvCxnSpPr>
          <p:nvPr/>
        </p:nvCxnSpPr>
        <p:spPr>
          <a:xfrm>
            <a:off x="6358202" y="2400025"/>
            <a:ext cx="525000" cy="0"/>
          </a:xfrm>
          <a:prstGeom prst="straightConnector1">
            <a:avLst/>
          </a:prstGeom>
          <a:noFill/>
          <a:ln w="19050" cap="flat" cmpd="sng">
            <a:solidFill>
              <a:schemeClr val="dk2"/>
            </a:solidFill>
            <a:prstDash val="solid"/>
            <a:round/>
            <a:headEnd type="none" w="med" len="med"/>
            <a:tailEnd type="none" w="med" len="med"/>
          </a:ln>
        </p:spPr>
      </p:cxnSp>
      <p:sp>
        <p:nvSpPr>
          <p:cNvPr id="3830" name="Google Shape;3830;p46"/>
          <p:cNvSpPr/>
          <p:nvPr/>
        </p:nvSpPr>
        <p:spPr>
          <a:xfrm>
            <a:off x="6973274" y="2128838"/>
            <a:ext cx="1433400" cy="620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31" name="Google Shape;3831;p46"/>
          <p:cNvCxnSpPr>
            <a:cxnSpLocks/>
            <a:stCxn id="3832" idx="0"/>
            <a:endCxn id="3829" idx="2"/>
          </p:cNvCxnSpPr>
          <p:nvPr/>
        </p:nvCxnSpPr>
        <p:spPr>
          <a:xfrm flipV="1">
            <a:off x="7645055" y="2749225"/>
            <a:ext cx="0" cy="487584"/>
          </a:xfrm>
          <a:prstGeom prst="straightConnector1">
            <a:avLst/>
          </a:prstGeom>
          <a:noFill/>
          <a:ln w="19050" cap="flat" cmpd="sng">
            <a:solidFill>
              <a:schemeClr val="dk2"/>
            </a:solidFill>
            <a:prstDash val="solid"/>
            <a:round/>
            <a:headEnd type="oval" w="med" len="med"/>
            <a:tailEnd type="none" w="med" len="med"/>
          </a:ln>
        </p:spPr>
      </p:cxnSp>
      <p:sp>
        <p:nvSpPr>
          <p:cNvPr id="3832" name="Google Shape;3832;p46"/>
          <p:cNvSpPr txBox="1"/>
          <p:nvPr/>
        </p:nvSpPr>
        <p:spPr>
          <a:xfrm>
            <a:off x="6683608" y="3236809"/>
            <a:ext cx="1922893" cy="620399"/>
          </a:xfrm>
          <a:prstGeom prst="rect">
            <a:avLst/>
          </a:prstGeom>
          <a:noFill/>
          <a:ln>
            <a:noFill/>
          </a:ln>
        </p:spPr>
        <p:txBody>
          <a:bodyPr spcFirstLastPara="1" wrap="square" lIns="0" tIns="0" rIns="0" bIns="0" anchor="ctr" anchorCtr="0">
            <a:noAutofit/>
          </a:bodyPr>
          <a:lstStyle/>
          <a:p>
            <a:pPr lvl="0" algn="ctr"/>
            <a:endParaRPr lang="en-US" sz="2000" b="1" dirty="0">
              <a:solidFill>
                <a:schemeClr val="accent4"/>
              </a:solidFill>
              <a:latin typeface="Rubik"/>
              <a:ea typeface="Rubik"/>
              <a:cs typeface="Rubik"/>
              <a:sym typeface="Rubik"/>
            </a:endParaRPr>
          </a:p>
          <a:p>
            <a:pPr lvl="0" algn="ctr"/>
            <a:r>
              <a:rPr lang="en-US" sz="2000" b="1" dirty="0">
                <a:solidFill>
                  <a:schemeClr val="accent4"/>
                </a:solidFill>
                <a:latin typeface="Rubik"/>
                <a:ea typeface="Rubik"/>
                <a:cs typeface="Rubik"/>
                <a:sym typeface="Rubik"/>
              </a:rPr>
              <a:t>LIMITATIONS &amp; </a:t>
            </a:r>
          </a:p>
          <a:p>
            <a:pPr lvl="0" algn="ctr"/>
            <a:r>
              <a:rPr lang="en-US" sz="2000" b="1" dirty="0">
                <a:solidFill>
                  <a:schemeClr val="accent4"/>
                </a:solidFill>
                <a:latin typeface="Rubik"/>
                <a:ea typeface="Rubik"/>
                <a:cs typeface="Rubik"/>
                <a:sym typeface="Rubik"/>
              </a:rPr>
              <a:t>IMPLICATIONS</a:t>
            </a:r>
          </a:p>
        </p:txBody>
      </p:sp>
      <p:sp>
        <p:nvSpPr>
          <p:cNvPr id="3834" name="Google Shape;3834;p46"/>
          <p:cNvSpPr txBox="1"/>
          <p:nvPr/>
        </p:nvSpPr>
        <p:spPr>
          <a:xfrm>
            <a:off x="6943522" y="2197672"/>
            <a:ext cx="1403100" cy="4299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800" b="1">
                <a:solidFill>
                  <a:schemeClr val="lt2"/>
                </a:solidFill>
                <a:latin typeface="Rubik"/>
                <a:ea typeface="Rubik"/>
                <a:cs typeface="Rubik"/>
                <a:sym typeface="Rubik"/>
              </a:rPr>
              <a:t>04.</a:t>
            </a:r>
            <a:endParaRPr sz="2800" b="1">
              <a:solidFill>
                <a:schemeClr val="lt2"/>
              </a:solidFill>
              <a:latin typeface="Rubik"/>
              <a:ea typeface="Rubik"/>
              <a:cs typeface="Rubik"/>
              <a:sym typeface="Rubik"/>
            </a:endParaRPr>
          </a:p>
        </p:txBody>
      </p:sp>
      <p:sp>
        <p:nvSpPr>
          <p:cNvPr id="3822" name="Google Shape;3822;p46"/>
          <p:cNvSpPr/>
          <p:nvPr/>
        </p:nvSpPr>
        <p:spPr>
          <a:xfrm>
            <a:off x="4834502" y="2050825"/>
            <a:ext cx="1523700" cy="698400"/>
          </a:xfrm>
          <a:prstGeom prst="roundRect">
            <a:avLst>
              <a:gd name="adj" fmla="val 1666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6"/>
          <p:cNvSpPr/>
          <p:nvPr/>
        </p:nvSpPr>
        <p:spPr>
          <a:xfrm>
            <a:off x="2785798" y="2050825"/>
            <a:ext cx="1523700" cy="698400"/>
          </a:xfrm>
          <a:prstGeom prst="roundRect">
            <a:avLst>
              <a:gd name="adj" fmla="val 1666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6"/>
          <p:cNvSpPr/>
          <p:nvPr/>
        </p:nvSpPr>
        <p:spPr>
          <a:xfrm>
            <a:off x="6883205" y="2050825"/>
            <a:ext cx="1523700" cy="698400"/>
          </a:xfrm>
          <a:prstGeom prst="roundRect">
            <a:avLst>
              <a:gd name="adj" fmla="val 16667"/>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81"/>
        <p:cNvGrpSpPr/>
        <p:nvPr/>
      </p:nvGrpSpPr>
      <p:grpSpPr>
        <a:xfrm>
          <a:off x="0" y="0"/>
          <a:ext cx="0" cy="0"/>
          <a:chOff x="0" y="0"/>
          <a:chExt cx="0" cy="0"/>
        </a:xfrm>
      </p:grpSpPr>
      <p:sp>
        <p:nvSpPr>
          <p:cNvPr id="3182" name="Google Shape;3182;p35"/>
          <p:cNvSpPr txBox="1">
            <a:spLocks noGrp="1"/>
          </p:cNvSpPr>
          <p:nvPr>
            <p:ph type="title"/>
          </p:nvPr>
        </p:nvSpPr>
        <p:spPr>
          <a:xfrm>
            <a:off x="3050771" y="2153438"/>
            <a:ext cx="5373229" cy="11364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Design &amp; Method</a:t>
            </a:r>
            <a:endParaRPr dirty="0"/>
          </a:p>
        </p:txBody>
      </p:sp>
      <p:sp>
        <p:nvSpPr>
          <p:cNvPr id="3184" name="Google Shape;3184;p35"/>
          <p:cNvSpPr txBox="1">
            <a:spLocks noGrp="1"/>
          </p:cNvSpPr>
          <p:nvPr>
            <p:ph type="title" idx="2"/>
          </p:nvPr>
        </p:nvSpPr>
        <p:spPr>
          <a:xfrm>
            <a:off x="4184700" y="1327763"/>
            <a:ext cx="4239300" cy="825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01.</a:t>
            </a:r>
            <a:endParaRPr dirty="0"/>
          </a:p>
        </p:txBody>
      </p:sp>
      <p:sp>
        <p:nvSpPr>
          <p:cNvPr id="3" name="Subtitle 2">
            <a:extLst>
              <a:ext uri="{FF2B5EF4-FFF2-40B4-BE49-F238E27FC236}">
                <a16:creationId xmlns:a16="http://schemas.microsoft.com/office/drawing/2014/main" id="{2F06CE63-D602-4DA8-B46F-3E3B763E1B4C}"/>
              </a:ext>
            </a:extLst>
          </p:cNvPr>
          <p:cNvSpPr>
            <a:spLocks noGrp="1"/>
          </p:cNvSpPr>
          <p:nvPr>
            <p:ph type="subTitle" idx="1"/>
          </p:nvPr>
        </p:nvSpPr>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188"/>
        <p:cNvGrpSpPr/>
        <p:nvPr/>
      </p:nvGrpSpPr>
      <p:grpSpPr>
        <a:xfrm>
          <a:off x="0" y="0"/>
          <a:ext cx="0" cy="0"/>
          <a:chOff x="0" y="0"/>
          <a:chExt cx="0" cy="0"/>
        </a:xfrm>
      </p:grpSpPr>
      <p:sp>
        <p:nvSpPr>
          <p:cNvPr id="3189" name="Google Shape;3189;p36"/>
          <p:cNvSpPr txBox="1">
            <a:spLocks noGrp="1"/>
          </p:cNvSpPr>
          <p:nvPr>
            <p:ph type="title"/>
          </p:nvPr>
        </p:nvSpPr>
        <p:spPr>
          <a:xfrm>
            <a:off x="434814" y="1360500"/>
            <a:ext cx="8274372" cy="755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200" dirty="0"/>
              <a:t>Qualitative De</a:t>
            </a:r>
            <a:r>
              <a:rPr lang="en-US" altLang="zh-CN" sz="3200" dirty="0"/>
              <a:t>sign-Based Research</a:t>
            </a:r>
            <a:endParaRPr sz="32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88"/>
        <p:cNvGrpSpPr/>
        <p:nvPr/>
      </p:nvGrpSpPr>
      <p:grpSpPr>
        <a:xfrm>
          <a:off x="0" y="0"/>
          <a:ext cx="0" cy="0"/>
          <a:chOff x="0" y="0"/>
          <a:chExt cx="0" cy="0"/>
        </a:xfrm>
      </p:grpSpPr>
      <p:sp>
        <p:nvSpPr>
          <p:cNvPr id="3189" name="Google Shape;3189;p36"/>
          <p:cNvSpPr txBox="1">
            <a:spLocks noGrp="1"/>
          </p:cNvSpPr>
          <p:nvPr>
            <p:ph type="title"/>
          </p:nvPr>
        </p:nvSpPr>
        <p:spPr>
          <a:xfrm>
            <a:off x="434814" y="1360500"/>
            <a:ext cx="8274372" cy="755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200" dirty="0">
                <a:solidFill>
                  <a:schemeClr val="accent6">
                    <a:lumMod val="60000"/>
                    <a:lumOff val="40000"/>
                  </a:schemeClr>
                </a:solidFill>
              </a:rPr>
              <a:t>Qualitative De</a:t>
            </a:r>
            <a:r>
              <a:rPr lang="en-US" altLang="zh-CN" sz="3200" dirty="0">
                <a:solidFill>
                  <a:schemeClr val="accent6">
                    <a:lumMod val="60000"/>
                    <a:lumOff val="40000"/>
                  </a:schemeClr>
                </a:solidFill>
              </a:rPr>
              <a:t>sign-Based Research</a:t>
            </a:r>
            <a:endParaRPr sz="3200" dirty="0">
              <a:solidFill>
                <a:schemeClr val="accent6">
                  <a:lumMod val="60000"/>
                  <a:lumOff val="40000"/>
                </a:schemeClr>
              </a:solidFill>
            </a:endParaRPr>
          </a:p>
        </p:txBody>
      </p:sp>
      <p:sp>
        <p:nvSpPr>
          <p:cNvPr id="5" name="TextBox 4">
            <a:extLst>
              <a:ext uri="{FF2B5EF4-FFF2-40B4-BE49-F238E27FC236}">
                <a16:creationId xmlns:a16="http://schemas.microsoft.com/office/drawing/2014/main" id="{C55BD451-FF82-44FA-B7B5-0ADE32C2642A}"/>
              </a:ext>
            </a:extLst>
          </p:cNvPr>
          <p:cNvSpPr txBox="1"/>
          <p:nvPr/>
        </p:nvSpPr>
        <p:spPr>
          <a:xfrm>
            <a:off x="337832" y="2036020"/>
            <a:ext cx="1468672" cy="584775"/>
          </a:xfrm>
          <a:prstGeom prst="rect">
            <a:avLst/>
          </a:prstGeom>
          <a:noFill/>
        </p:spPr>
        <p:txBody>
          <a:bodyPr wrap="none" rtlCol="0">
            <a:spAutoFit/>
          </a:bodyPr>
          <a:lstStyle/>
          <a:p>
            <a:r>
              <a:rPr lang="en" sz="3200" dirty="0">
                <a:solidFill>
                  <a:schemeClr val="tx1"/>
                </a:solidFill>
                <a:latin typeface="Rubik Light"/>
                <a:cs typeface="Rubik Light"/>
                <a:sym typeface="Rubik Light"/>
              </a:rPr>
              <a:t>Pfizer</a:t>
            </a:r>
            <a:endParaRPr lang="en-US" dirty="0">
              <a:solidFill>
                <a:schemeClr val="tx1"/>
              </a:solidFill>
            </a:endParaRPr>
          </a:p>
        </p:txBody>
      </p:sp>
    </p:spTree>
    <p:extLst>
      <p:ext uri="{BB962C8B-B14F-4D97-AF65-F5344CB8AC3E}">
        <p14:creationId xmlns:p14="http://schemas.microsoft.com/office/powerpoint/2010/main" val="1526889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188"/>
        <p:cNvGrpSpPr/>
        <p:nvPr/>
      </p:nvGrpSpPr>
      <p:grpSpPr>
        <a:xfrm>
          <a:off x="0" y="0"/>
          <a:ext cx="0" cy="0"/>
          <a:chOff x="0" y="0"/>
          <a:chExt cx="0" cy="0"/>
        </a:xfrm>
      </p:grpSpPr>
      <p:sp>
        <p:nvSpPr>
          <p:cNvPr id="3189" name="Google Shape;3189;p36"/>
          <p:cNvSpPr txBox="1">
            <a:spLocks noGrp="1"/>
          </p:cNvSpPr>
          <p:nvPr>
            <p:ph type="title"/>
          </p:nvPr>
        </p:nvSpPr>
        <p:spPr>
          <a:xfrm>
            <a:off x="434814" y="1360500"/>
            <a:ext cx="8274372" cy="755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200" dirty="0">
                <a:solidFill>
                  <a:schemeClr val="accent6">
                    <a:lumMod val="60000"/>
                    <a:lumOff val="40000"/>
                  </a:schemeClr>
                </a:solidFill>
              </a:rPr>
              <a:t>Qualitative De</a:t>
            </a:r>
            <a:r>
              <a:rPr lang="en-US" altLang="zh-CN" sz="3200" dirty="0">
                <a:solidFill>
                  <a:schemeClr val="accent6">
                    <a:lumMod val="60000"/>
                    <a:lumOff val="40000"/>
                  </a:schemeClr>
                </a:solidFill>
              </a:rPr>
              <a:t>sign-Based Research</a:t>
            </a:r>
            <a:endParaRPr sz="3200" dirty="0">
              <a:solidFill>
                <a:schemeClr val="accent6">
                  <a:lumMod val="60000"/>
                  <a:lumOff val="40000"/>
                </a:schemeClr>
              </a:solidFill>
            </a:endParaRPr>
          </a:p>
        </p:txBody>
      </p:sp>
      <p:sp>
        <p:nvSpPr>
          <p:cNvPr id="2" name="TextBox 1">
            <a:extLst>
              <a:ext uri="{FF2B5EF4-FFF2-40B4-BE49-F238E27FC236}">
                <a16:creationId xmlns:a16="http://schemas.microsoft.com/office/drawing/2014/main" id="{EB93F92B-A29F-4FB3-B837-07C12E9CB0EC}"/>
              </a:ext>
            </a:extLst>
          </p:cNvPr>
          <p:cNvSpPr txBox="1"/>
          <p:nvPr/>
        </p:nvSpPr>
        <p:spPr>
          <a:xfrm>
            <a:off x="337832" y="2673153"/>
            <a:ext cx="4038285" cy="584775"/>
          </a:xfrm>
          <a:prstGeom prst="rect">
            <a:avLst/>
          </a:prstGeom>
          <a:noFill/>
        </p:spPr>
        <p:txBody>
          <a:bodyPr wrap="none" rtlCol="0">
            <a:spAutoFit/>
          </a:bodyPr>
          <a:lstStyle/>
          <a:p>
            <a:r>
              <a:rPr lang="en" sz="3200" dirty="0">
                <a:solidFill>
                  <a:schemeClr val="tx1"/>
                </a:solidFill>
                <a:latin typeface="Rubik Light"/>
                <a:cs typeface="Rubik Light"/>
                <a:sym typeface="Rubik Light"/>
              </a:rPr>
              <a:t>Non-Experimental</a:t>
            </a:r>
            <a:endParaRPr lang="en-US" dirty="0">
              <a:solidFill>
                <a:schemeClr val="tx1"/>
              </a:solidFill>
            </a:endParaRPr>
          </a:p>
        </p:txBody>
      </p:sp>
      <p:sp>
        <p:nvSpPr>
          <p:cNvPr id="5" name="TextBox 4">
            <a:extLst>
              <a:ext uri="{FF2B5EF4-FFF2-40B4-BE49-F238E27FC236}">
                <a16:creationId xmlns:a16="http://schemas.microsoft.com/office/drawing/2014/main" id="{C55BD451-FF82-44FA-B7B5-0ADE32C2642A}"/>
              </a:ext>
            </a:extLst>
          </p:cNvPr>
          <p:cNvSpPr txBox="1"/>
          <p:nvPr/>
        </p:nvSpPr>
        <p:spPr>
          <a:xfrm>
            <a:off x="337832" y="2036020"/>
            <a:ext cx="1468672" cy="584775"/>
          </a:xfrm>
          <a:prstGeom prst="rect">
            <a:avLst/>
          </a:prstGeom>
          <a:noFill/>
        </p:spPr>
        <p:txBody>
          <a:bodyPr wrap="none" rtlCol="0">
            <a:spAutoFit/>
          </a:bodyPr>
          <a:lstStyle/>
          <a:p>
            <a:r>
              <a:rPr lang="en" sz="3200" dirty="0">
                <a:solidFill>
                  <a:schemeClr val="tx1">
                    <a:lumMod val="40000"/>
                    <a:lumOff val="60000"/>
                  </a:schemeClr>
                </a:solidFill>
                <a:latin typeface="Rubik Light"/>
                <a:cs typeface="Rubik Light"/>
                <a:sym typeface="Rubik Light"/>
              </a:rPr>
              <a:t>Pfizer</a:t>
            </a:r>
            <a:endParaRPr lang="en-US" dirty="0">
              <a:solidFill>
                <a:schemeClr val="tx1">
                  <a:lumMod val="40000"/>
                  <a:lumOff val="60000"/>
                </a:schemeClr>
              </a:solidFill>
            </a:endParaRPr>
          </a:p>
        </p:txBody>
      </p:sp>
    </p:spTree>
    <p:extLst>
      <p:ext uri="{BB962C8B-B14F-4D97-AF65-F5344CB8AC3E}">
        <p14:creationId xmlns:p14="http://schemas.microsoft.com/office/powerpoint/2010/main" val="3901760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sp>
        <p:nvSpPr>
          <p:cNvPr id="3196" name="Google Shape;3196;p37"/>
          <p:cNvSpPr txBox="1">
            <a:spLocks noGrp="1"/>
          </p:cNvSpPr>
          <p:nvPr>
            <p:ph type="subTitle" idx="1"/>
          </p:nvPr>
        </p:nvSpPr>
        <p:spPr>
          <a:xfrm>
            <a:off x="1750405" y="1297050"/>
            <a:ext cx="5654492" cy="2549400"/>
          </a:xfrm>
          <a:prstGeom prst="rect">
            <a:avLst/>
          </a:prstGeom>
        </p:spPr>
        <p:txBody>
          <a:bodyPr spcFirstLastPara="1" wrap="square" lIns="0" tIns="0" rIns="0" bIns="0" anchor="ctr" anchorCtr="0">
            <a:noAutofit/>
          </a:bodyPr>
          <a:lstStyle/>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r>
              <a:rPr lang="en-US" sz="2000" dirty="0">
                <a:latin typeface="Rubik Light" panose="020B0604020202020204" charset="-79"/>
                <a:cs typeface="Rubik Light" panose="020B0604020202020204" charset="-79"/>
              </a:rPr>
              <a:t>Python	PyCharm</a:t>
            </a: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sz="2000" dirty="0">
              <a:latin typeface="Rubik Light" panose="020B0604020202020204" charset="-79"/>
              <a:cs typeface="Rubik Light" panose="020B0604020202020204" charset="-79"/>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555208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sp>
        <p:nvSpPr>
          <p:cNvPr id="3196" name="Google Shape;3196;p37"/>
          <p:cNvSpPr txBox="1">
            <a:spLocks noGrp="1"/>
          </p:cNvSpPr>
          <p:nvPr>
            <p:ph type="subTitle" idx="1"/>
          </p:nvPr>
        </p:nvSpPr>
        <p:spPr>
          <a:xfrm>
            <a:off x="1750405" y="1297050"/>
            <a:ext cx="5654492" cy="2549400"/>
          </a:xfrm>
          <a:prstGeom prst="rect">
            <a:avLst/>
          </a:prstGeom>
        </p:spPr>
        <p:txBody>
          <a:bodyPr spcFirstLastPara="1" wrap="square" lIns="0" tIns="0" rIns="0" bIns="0" anchor="ctr" anchorCtr="0">
            <a:noAutofit/>
          </a:bodyPr>
          <a:lstStyle/>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r>
              <a:rPr lang="en-US" sz="2000" dirty="0">
                <a:latin typeface="Rubik Light" panose="020B0604020202020204" charset="-79"/>
                <a:cs typeface="Rubik Light" panose="020B0604020202020204" charset="-79"/>
              </a:rPr>
              <a:t>GUU UUU CUU GUU UUA UUG CCA CUA</a:t>
            </a: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sz="2000" dirty="0">
              <a:latin typeface="Rubik Light" panose="020B0604020202020204" charset="-79"/>
              <a:cs typeface="Rubik Light" panose="020B0604020202020204" charset="-79"/>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DB080563-0FB1-489B-979A-167D3E1A538D}"/>
              </a:ext>
            </a:extLst>
          </p:cNvPr>
          <p:cNvSpPr txBox="1"/>
          <p:nvPr/>
        </p:nvSpPr>
        <p:spPr>
          <a:xfrm>
            <a:off x="237862" y="2417861"/>
            <a:ext cx="873957" cy="307777"/>
          </a:xfrm>
          <a:prstGeom prst="rect">
            <a:avLst/>
          </a:prstGeom>
          <a:noFill/>
        </p:spPr>
        <p:txBody>
          <a:bodyPr wrap="none" rtlCol="0">
            <a:spAutoFit/>
          </a:bodyPr>
          <a:lstStyle/>
          <a:p>
            <a:r>
              <a:rPr lang="en-US" dirty="0">
                <a:latin typeface="Rubik Light" panose="020B0604020202020204" charset="-79"/>
                <a:cs typeface="Rubik Light" panose="020B0604020202020204" charset="-79"/>
              </a:rPr>
              <a:t>Codons</a:t>
            </a:r>
          </a:p>
        </p:txBody>
      </p:sp>
    </p:spTree>
    <p:extLst>
      <p:ext uri="{BB962C8B-B14F-4D97-AF65-F5344CB8AC3E}">
        <p14:creationId xmlns:p14="http://schemas.microsoft.com/office/powerpoint/2010/main" val="228062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8D2EC-BE61-4B22-BFC7-9AF4C6FF3FE3}"/>
              </a:ext>
            </a:extLst>
          </p:cNvPr>
          <p:cNvSpPr>
            <a:spLocks noGrp="1"/>
          </p:cNvSpPr>
          <p:nvPr>
            <p:ph type="title"/>
          </p:nvPr>
        </p:nvSpPr>
        <p:spPr/>
        <p:txBody>
          <a:bodyPr/>
          <a:lstStyle/>
          <a:p>
            <a:endParaRPr lang="en-US"/>
          </a:p>
        </p:txBody>
      </p:sp>
      <p:sp>
        <p:nvSpPr>
          <p:cNvPr id="3" name="AutoShape 2" descr="Would China's Draconian Coronavirus Lockdown Work Anywhere Else? | Time">
            <a:extLst>
              <a:ext uri="{FF2B5EF4-FFF2-40B4-BE49-F238E27FC236}">
                <a16:creationId xmlns:a16="http://schemas.microsoft.com/office/drawing/2014/main" id="{C44153E6-C99E-4EB5-A009-6A385C8FD2AF}"/>
              </a:ext>
            </a:extLst>
          </p:cNvPr>
          <p:cNvSpPr>
            <a:spLocks noChangeAspect="1" noChangeArrowheads="1"/>
          </p:cNvSpPr>
          <p:nvPr/>
        </p:nvSpPr>
        <p:spPr bwMode="auto">
          <a:xfrm>
            <a:off x="4419600" y="2419350"/>
            <a:ext cx="5071872" cy="507187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8EA18219-4330-4EAE-BAF8-10ED2417B7FE}"/>
              </a:ext>
            </a:extLst>
          </p:cNvPr>
          <p:cNvPicPr>
            <a:picLocks noChangeAspect="1"/>
          </p:cNvPicPr>
          <p:nvPr/>
        </p:nvPicPr>
        <p:blipFill>
          <a:blip r:embed="rId3"/>
          <a:stretch>
            <a:fillRect/>
          </a:stretch>
        </p:blipFill>
        <p:spPr>
          <a:xfrm>
            <a:off x="-457200" y="-571500"/>
            <a:ext cx="9753600" cy="5981700"/>
          </a:xfrm>
          <a:prstGeom prst="rect">
            <a:avLst/>
          </a:prstGeom>
        </p:spPr>
      </p:pic>
    </p:spTree>
    <p:extLst>
      <p:ext uri="{BB962C8B-B14F-4D97-AF65-F5344CB8AC3E}">
        <p14:creationId xmlns:p14="http://schemas.microsoft.com/office/powerpoint/2010/main" val="29938726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sp>
        <p:nvSpPr>
          <p:cNvPr id="3196" name="Google Shape;3196;p37"/>
          <p:cNvSpPr txBox="1">
            <a:spLocks noGrp="1"/>
          </p:cNvSpPr>
          <p:nvPr>
            <p:ph type="subTitle" idx="1"/>
          </p:nvPr>
        </p:nvSpPr>
        <p:spPr>
          <a:xfrm>
            <a:off x="1750405" y="1297050"/>
            <a:ext cx="5654492" cy="2549400"/>
          </a:xfrm>
          <a:prstGeom prst="rect">
            <a:avLst/>
          </a:prstGeom>
        </p:spPr>
        <p:txBody>
          <a:bodyPr spcFirstLastPara="1" wrap="square" lIns="0" tIns="0" rIns="0" bIns="0" anchor="ctr" anchorCtr="0">
            <a:noAutofit/>
          </a:bodyPr>
          <a:lstStyle/>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r>
              <a:rPr lang="en-US" sz="2000" dirty="0">
                <a:latin typeface="Rubik Light" panose="020B0604020202020204" charset="-79"/>
                <a:cs typeface="Rubik Light" panose="020B0604020202020204" charset="-79"/>
              </a:rPr>
              <a:t> V         F         L         V         L         </a:t>
            </a:r>
            <a:r>
              <a:rPr lang="en-US" sz="2000" dirty="0" err="1">
                <a:latin typeface="Rubik Light" panose="020B0604020202020204" charset="-79"/>
                <a:cs typeface="Rubik Light" panose="020B0604020202020204" charset="-79"/>
              </a:rPr>
              <a:t>L</a:t>
            </a:r>
            <a:r>
              <a:rPr lang="en-US" sz="2000" dirty="0">
                <a:latin typeface="Rubik Light" panose="020B0604020202020204" charset="-79"/>
                <a:cs typeface="Rubik Light" panose="020B0604020202020204" charset="-79"/>
              </a:rPr>
              <a:t>        P        L</a:t>
            </a: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sz="2000" dirty="0">
              <a:latin typeface="Rubik Light" panose="020B0604020202020204" charset="-79"/>
              <a:cs typeface="Rubik Light" panose="020B0604020202020204" charset="-79"/>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Rectangle 1">
            <a:extLst>
              <a:ext uri="{FF2B5EF4-FFF2-40B4-BE49-F238E27FC236}">
                <a16:creationId xmlns:a16="http://schemas.microsoft.com/office/drawing/2014/main" id="{2F7CA4FD-D59F-4B51-AA94-7B59FFAC077A}"/>
              </a:ext>
            </a:extLst>
          </p:cNvPr>
          <p:cNvSpPr/>
          <p:nvPr/>
        </p:nvSpPr>
        <p:spPr>
          <a:xfrm>
            <a:off x="2039896" y="1823502"/>
            <a:ext cx="5064207" cy="400110"/>
          </a:xfrm>
          <a:prstGeom prst="rect">
            <a:avLst/>
          </a:prstGeom>
        </p:spPr>
        <p:txBody>
          <a:bodyPr wrap="none">
            <a:spAutoFit/>
          </a:bodyPr>
          <a:lstStyle/>
          <a:p>
            <a:pPr marL="0" lvl="0" indent="0" algn="ctr">
              <a:buNone/>
            </a:pPr>
            <a:r>
              <a:rPr lang="en-US" sz="2000" dirty="0">
                <a:solidFill>
                  <a:schemeClr val="bg1">
                    <a:lumMod val="75000"/>
                  </a:schemeClr>
                </a:solidFill>
                <a:latin typeface="Rubik Light" panose="020B0604020202020204" charset="-79"/>
                <a:cs typeface="Rubik Light" panose="020B0604020202020204" charset="-79"/>
              </a:rPr>
              <a:t>GUU UUU CUU GUU UUA UUG CCA CUA</a:t>
            </a:r>
          </a:p>
        </p:txBody>
      </p:sp>
      <p:sp>
        <p:nvSpPr>
          <p:cNvPr id="237" name="TextBox 236">
            <a:extLst>
              <a:ext uri="{FF2B5EF4-FFF2-40B4-BE49-F238E27FC236}">
                <a16:creationId xmlns:a16="http://schemas.microsoft.com/office/drawing/2014/main" id="{1BAD4CFA-6FE0-4790-A341-92D03D1F5214}"/>
              </a:ext>
            </a:extLst>
          </p:cNvPr>
          <p:cNvSpPr txBox="1"/>
          <p:nvPr/>
        </p:nvSpPr>
        <p:spPr>
          <a:xfrm>
            <a:off x="237862" y="1869668"/>
            <a:ext cx="873957" cy="307777"/>
          </a:xfrm>
          <a:prstGeom prst="rect">
            <a:avLst/>
          </a:prstGeom>
          <a:noFill/>
        </p:spPr>
        <p:txBody>
          <a:bodyPr wrap="none" rtlCol="0">
            <a:spAutoFit/>
          </a:bodyPr>
          <a:lstStyle/>
          <a:p>
            <a:r>
              <a:rPr lang="en-US" dirty="0">
                <a:solidFill>
                  <a:schemeClr val="bg1">
                    <a:lumMod val="75000"/>
                  </a:schemeClr>
                </a:solidFill>
                <a:latin typeface="Rubik Light" panose="020B0604020202020204" charset="-79"/>
                <a:cs typeface="Rubik Light" panose="020B0604020202020204" charset="-79"/>
              </a:rPr>
              <a:t>Codons</a:t>
            </a:r>
          </a:p>
        </p:txBody>
      </p:sp>
      <p:sp>
        <p:nvSpPr>
          <p:cNvPr id="238" name="TextBox 237">
            <a:extLst>
              <a:ext uri="{FF2B5EF4-FFF2-40B4-BE49-F238E27FC236}">
                <a16:creationId xmlns:a16="http://schemas.microsoft.com/office/drawing/2014/main" id="{A93775F0-D0AE-4E18-98DF-AE8E013C9B9B}"/>
              </a:ext>
            </a:extLst>
          </p:cNvPr>
          <p:cNvSpPr txBox="1"/>
          <p:nvPr/>
        </p:nvSpPr>
        <p:spPr>
          <a:xfrm>
            <a:off x="237862" y="2417861"/>
            <a:ext cx="1316386" cy="307777"/>
          </a:xfrm>
          <a:prstGeom prst="rect">
            <a:avLst/>
          </a:prstGeom>
          <a:noFill/>
        </p:spPr>
        <p:txBody>
          <a:bodyPr wrap="none" rtlCol="0">
            <a:spAutoFit/>
          </a:bodyPr>
          <a:lstStyle/>
          <a:p>
            <a:r>
              <a:rPr lang="en-US" dirty="0">
                <a:latin typeface="Rubik Light" panose="020B0604020202020204" charset="-79"/>
                <a:cs typeface="Rubik Light" panose="020B0604020202020204" charset="-79"/>
              </a:rPr>
              <a:t>Amino Acids</a:t>
            </a:r>
          </a:p>
        </p:txBody>
      </p:sp>
    </p:spTree>
    <p:extLst>
      <p:ext uri="{BB962C8B-B14F-4D97-AF65-F5344CB8AC3E}">
        <p14:creationId xmlns:p14="http://schemas.microsoft.com/office/powerpoint/2010/main" val="2406697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sp>
        <p:nvSpPr>
          <p:cNvPr id="3196" name="Google Shape;3196;p37"/>
          <p:cNvSpPr txBox="1">
            <a:spLocks noGrp="1"/>
          </p:cNvSpPr>
          <p:nvPr>
            <p:ph type="subTitle" idx="1"/>
          </p:nvPr>
        </p:nvSpPr>
        <p:spPr>
          <a:xfrm>
            <a:off x="1750405" y="1297050"/>
            <a:ext cx="5654492" cy="2549400"/>
          </a:xfrm>
          <a:prstGeom prst="rect">
            <a:avLst/>
          </a:prstGeom>
        </p:spPr>
        <p:txBody>
          <a:bodyPr spcFirstLastPara="1" wrap="square" lIns="0" tIns="0" rIns="0" bIns="0" anchor="ctr" anchorCtr="0">
            <a:noAutofit/>
          </a:bodyPr>
          <a:lstStyle/>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nn-NO" sz="2000" dirty="0">
              <a:latin typeface="Rubik Light" panose="020B0604020202020204" charset="-79"/>
              <a:cs typeface="Rubik Light" panose="020B0604020202020204" charset="-79"/>
            </a:endParaRPr>
          </a:p>
          <a:p>
            <a:pPr marL="0" lvl="0" indent="0" algn="ctr">
              <a:buNone/>
            </a:pPr>
            <a:endParaRPr lang="nn-NO" sz="2000" dirty="0">
              <a:latin typeface="Rubik Light" panose="020B0604020202020204" charset="-79"/>
              <a:cs typeface="Rubik Light" panose="020B0604020202020204" charset="-79"/>
            </a:endParaRPr>
          </a:p>
          <a:p>
            <a:pPr marL="0" indent="0" algn="ctr">
              <a:buNone/>
            </a:pPr>
            <a:r>
              <a:rPr lang="en-US" sz="2000" dirty="0">
                <a:latin typeface="Rubik Light" panose="020B0604020202020204" charset="-79"/>
                <a:cs typeface="Rubik Light" panose="020B0604020202020204" charset="-79"/>
              </a:rPr>
              <a:t>V         </a:t>
            </a:r>
            <a:r>
              <a:rPr lang="en-US" sz="2000" dirty="0">
                <a:solidFill>
                  <a:schemeClr val="tx1"/>
                </a:solidFill>
                <a:latin typeface="Rubik Light" panose="020B0604020202020204" charset="-79"/>
                <a:cs typeface="Rubik Light" panose="020B0604020202020204" charset="-79"/>
              </a:rPr>
              <a:t>P</a:t>
            </a:r>
            <a:r>
              <a:rPr lang="en-US" sz="2000" dirty="0">
                <a:latin typeface="Rubik Light" panose="020B0604020202020204" charset="-79"/>
                <a:cs typeface="Rubik Light" panose="020B0604020202020204" charset="-79"/>
              </a:rPr>
              <a:t>         L         V         </a:t>
            </a:r>
            <a:r>
              <a:rPr lang="en-US" sz="2000" dirty="0">
                <a:solidFill>
                  <a:schemeClr val="tx1"/>
                </a:solidFill>
                <a:latin typeface="Rubik Light" panose="020B0604020202020204" charset="-79"/>
                <a:cs typeface="Rubik Light" panose="020B0604020202020204" charset="-79"/>
              </a:rPr>
              <a:t>P</a:t>
            </a:r>
            <a:r>
              <a:rPr lang="en-US" sz="2000" dirty="0">
                <a:latin typeface="Rubik Light" panose="020B0604020202020204" charset="-79"/>
                <a:cs typeface="Rubik Light" panose="020B0604020202020204" charset="-79"/>
              </a:rPr>
              <a:t>         L        P        L</a:t>
            </a:r>
          </a:p>
          <a:p>
            <a:pPr marL="0" lvl="0" indent="0" algn="ctr">
              <a:buNone/>
            </a:pPr>
            <a:endParaRPr lang="nn-NO" sz="2000" dirty="0">
              <a:latin typeface="Rubik Light" panose="020B0604020202020204" charset="-79"/>
              <a:cs typeface="Rubik Light" panose="020B0604020202020204" charset="-79"/>
            </a:endParaRPr>
          </a:p>
          <a:p>
            <a:pPr marL="0" lvl="0" indent="0" algn="ctr">
              <a:buNone/>
            </a:pPr>
            <a:endParaRPr lang="nn-NO"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sz="2000" dirty="0">
              <a:latin typeface="Rubik Light" panose="020B0604020202020204" charset="-79"/>
              <a:cs typeface="Rubik Light" panose="020B0604020202020204" charset="-79"/>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Rectangle 1">
            <a:extLst>
              <a:ext uri="{FF2B5EF4-FFF2-40B4-BE49-F238E27FC236}">
                <a16:creationId xmlns:a16="http://schemas.microsoft.com/office/drawing/2014/main" id="{2F7CA4FD-D59F-4B51-AA94-7B59FFAC077A}"/>
              </a:ext>
            </a:extLst>
          </p:cNvPr>
          <p:cNvSpPr/>
          <p:nvPr/>
        </p:nvSpPr>
        <p:spPr>
          <a:xfrm>
            <a:off x="2039896" y="1823502"/>
            <a:ext cx="5064207" cy="400110"/>
          </a:xfrm>
          <a:prstGeom prst="rect">
            <a:avLst/>
          </a:prstGeom>
        </p:spPr>
        <p:txBody>
          <a:bodyPr wrap="none">
            <a:spAutoFit/>
          </a:bodyPr>
          <a:lstStyle/>
          <a:p>
            <a:pPr marL="0" lvl="0" indent="0" algn="ctr">
              <a:buNone/>
            </a:pPr>
            <a:r>
              <a:rPr lang="en-US" sz="2000" dirty="0">
                <a:solidFill>
                  <a:schemeClr val="bg1">
                    <a:lumMod val="75000"/>
                  </a:schemeClr>
                </a:solidFill>
                <a:latin typeface="Rubik Light" panose="020B0604020202020204" charset="-79"/>
                <a:cs typeface="Rubik Light" panose="020B0604020202020204" charset="-79"/>
              </a:rPr>
              <a:t>GUU UUU CUU GUU UUA UUG CCA CUA</a:t>
            </a:r>
          </a:p>
        </p:txBody>
      </p:sp>
      <p:sp>
        <p:nvSpPr>
          <p:cNvPr id="237" name="TextBox 236">
            <a:extLst>
              <a:ext uri="{FF2B5EF4-FFF2-40B4-BE49-F238E27FC236}">
                <a16:creationId xmlns:a16="http://schemas.microsoft.com/office/drawing/2014/main" id="{EFC62AC7-BC76-4791-B0BD-89CFB0DA0601}"/>
              </a:ext>
            </a:extLst>
          </p:cNvPr>
          <p:cNvSpPr txBox="1"/>
          <p:nvPr/>
        </p:nvSpPr>
        <p:spPr>
          <a:xfrm>
            <a:off x="237862" y="2417861"/>
            <a:ext cx="1316386" cy="307777"/>
          </a:xfrm>
          <a:prstGeom prst="rect">
            <a:avLst/>
          </a:prstGeom>
          <a:noFill/>
        </p:spPr>
        <p:txBody>
          <a:bodyPr wrap="none" rtlCol="0">
            <a:spAutoFit/>
          </a:bodyPr>
          <a:lstStyle/>
          <a:p>
            <a:r>
              <a:rPr lang="en-US" dirty="0">
                <a:latin typeface="Rubik Light" panose="020B0604020202020204" charset="-79"/>
                <a:cs typeface="Rubik Light" panose="020B0604020202020204" charset="-79"/>
              </a:rPr>
              <a:t>Amino Acids</a:t>
            </a:r>
          </a:p>
        </p:txBody>
      </p:sp>
    </p:spTree>
    <p:extLst>
      <p:ext uri="{BB962C8B-B14F-4D97-AF65-F5344CB8AC3E}">
        <p14:creationId xmlns:p14="http://schemas.microsoft.com/office/powerpoint/2010/main" val="15122358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sp>
        <p:nvSpPr>
          <p:cNvPr id="3196" name="Google Shape;3196;p37"/>
          <p:cNvSpPr txBox="1">
            <a:spLocks noGrp="1"/>
          </p:cNvSpPr>
          <p:nvPr>
            <p:ph type="subTitle" idx="1"/>
          </p:nvPr>
        </p:nvSpPr>
        <p:spPr>
          <a:xfrm>
            <a:off x="1750405" y="1297050"/>
            <a:ext cx="5654492" cy="2549400"/>
          </a:xfrm>
          <a:prstGeom prst="rect">
            <a:avLst/>
          </a:prstGeom>
        </p:spPr>
        <p:txBody>
          <a:bodyPr spcFirstLastPara="1" wrap="square" lIns="0" tIns="0" rIns="0" bIns="0" anchor="ctr" anchorCtr="0">
            <a:noAutofit/>
          </a:bodyPr>
          <a:lstStyle/>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nn-NO" sz="2000" dirty="0">
              <a:latin typeface="Rubik Light" panose="020B0604020202020204" charset="-79"/>
              <a:cs typeface="Rubik Light" panose="020B0604020202020204" charset="-79"/>
            </a:endParaRPr>
          </a:p>
          <a:p>
            <a:pPr marL="0" lvl="0" indent="0" algn="ctr">
              <a:buNone/>
            </a:pPr>
            <a:endParaRPr lang="nn-NO" sz="2000" dirty="0">
              <a:latin typeface="Rubik Light" panose="020B0604020202020204" charset="-79"/>
              <a:cs typeface="Rubik Light" panose="020B0604020202020204" charset="-79"/>
            </a:endParaRPr>
          </a:p>
          <a:p>
            <a:pPr marL="0" lvl="0" indent="0" algn="ctr">
              <a:buNone/>
            </a:pPr>
            <a:r>
              <a:rPr lang="en-US" sz="2000" dirty="0">
                <a:latin typeface="Rubik Light" panose="020B0604020202020204" charset="-79"/>
                <a:cs typeface="Rubik Light" panose="020B0604020202020204" charset="-79"/>
              </a:rPr>
              <a:t>GUN CCN CUN GUN CCN CUN CCN CUN</a:t>
            </a:r>
          </a:p>
          <a:p>
            <a:pPr marL="0" lvl="0" indent="0" algn="ctr">
              <a:buNone/>
            </a:pPr>
            <a:endParaRPr lang="nn-NO" sz="2000" dirty="0">
              <a:latin typeface="Rubik Light" panose="020B0604020202020204" charset="-79"/>
              <a:cs typeface="Rubik Light" panose="020B0604020202020204" charset="-79"/>
            </a:endParaRPr>
          </a:p>
          <a:p>
            <a:pPr marL="0" lvl="0" indent="0" algn="ctr">
              <a:buNone/>
            </a:pPr>
            <a:endParaRPr lang="nn-NO"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sz="2000" dirty="0">
              <a:latin typeface="Rubik Light" panose="020B0604020202020204" charset="-79"/>
              <a:cs typeface="Rubik Light" panose="020B0604020202020204" charset="-79"/>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Rectangle 1">
            <a:extLst>
              <a:ext uri="{FF2B5EF4-FFF2-40B4-BE49-F238E27FC236}">
                <a16:creationId xmlns:a16="http://schemas.microsoft.com/office/drawing/2014/main" id="{2F7CA4FD-D59F-4B51-AA94-7B59FFAC077A}"/>
              </a:ext>
            </a:extLst>
          </p:cNvPr>
          <p:cNvSpPr/>
          <p:nvPr/>
        </p:nvSpPr>
        <p:spPr>
          <a:xfrm>
            <a:off x="2229851" y="1823502"/>
            <a:ext cx="4684296" cy="400110"/>
          </a:xfrm>
          <a:prstGeom prst="rect">
            <a:avLst/>
          </a:prstGeom>
        </p:spPr>
        <p:txBody>
          <a:bodyPr wrap="none">
            <a:spAutoFit/>
          </a:bodyPr>
          <a:lstStyle/>
          <a:p>
            <a:pPr marL="0" indent="0" algn="ctr">
              <a:buNone/>
            </a:pPr>
            <a:r>
              <a:rPr lang="en-US" sz="2000" dirty="0">
                <a:solidFill>
                  <a:schemeClr val="bg1">
                    <a:lumMod val="75000"/>
                  </a:schemeClr>
                </a:solidFill>
                <a:latin typeface="Rubik Light" panose="020B0604020202020204" charset="-79"/>
                <a:cs typeface="Rubik Light" panose="020B0604020202020204" charset="-79"/>
              </a:rPr>
              <a:t>V         </a:t>
            </a:r>
            <a:r>
              <a:rPr lang="en-US" sz="2000" dirty="0">
                <a:solidFill>
                  <a:schemeClr val="tx1">
                    <a:lumMod val="40000"/>
                    <a:lumOff val="60000"/>
                  </a:schemeClr>
                </a:solidFill>
                <a:latin typeface="Rubik Light" panose="020B0604020202020204" charset="-79"/>
                <a:cs typeface="Rubik Light" panose="020B0604020202020204" charset="-79"/>
              </a:rPr>
              <a:t>P</a:t>
            </a:r>
            <a:r>
              <a:rPr lang="en-US" sz="2000" dirty="0">
                <a:solidFill>
                  <a:schemeClr val="bg1">
                    <a:lumMod val="75000"/>
                  </a:schemeClr>
                </a:solidFill>
                <a:latin typeface="Rubik Light" panose="020B0604020202020204" charset="-79"/>
                <a:cs typeface="Rubik Light" panose="020B0604020202020204" charset="-79"/>
              </a:rPr>
              <a:t>         L         V         </a:t>
            </a:r>
            <a:r>
              <a:rPr lang="en-US" sz="2000" dirty="0">
                <a:solidFill>
                  <a:schemeClr val="tx1">
                    <a:lumMod val="40000"/>
                    <a:lumOff val="60000"/>
                  </a:schemeClr>
                </a:solidFill>
                <a:latin typeface="Rubik Light" panose="020B0604020202020204" charset="-79"/>
                <a:cs typeface="Rubik Light" panose="020B0604020202020204" charset="-79"/>
              </a:rPr>
              <a:t>P</a:t>
            </a:r>
            <a:r>
              <a:rPr lang="en-US" sz="2000" dirty="0">
                <a:solidFill>
                  <a:schemeClr val="bg1">
                    <a:lumMod val="75000"/>
                  </a:schemeClr>
                </a:solidFill>
                <a:latin typeface="Rubik Light" panose="020B0604020202020204" charset="-79"/>
                <a:cs typeface="Rubik Light" panose="020B0604020202020204" charset="-79"/>
              </a:rPr>
              <a:t>         L        P        L</a:t>
            </a:r>
          </a:p>
        </p:txBody>
      </p:sp>
      <p:sp>
        <p:nvSpPr>
          <p:cNvPr id="237" name="TextBox 236">
            <a:extLst>
              <a:ext uri="{FF2B5EF4-FFF2-40B4-BE49-F238E27FC236}">
                <a16:creationId xmlns:a16="http://schemas.microsoft.com/office/drawing/2014/main" id="{1F0965D2-B415-48E0-BE65-819B84A7C81E}"/>
              </a:ext>
            </a:extLst>
          </p:cNvPr>
          <p:cNvSpPr txBox="1"/>
          <p:nvPr/>
        </p:nvSpPr>
        <p:spPr>
          <a:xfrm>
            <a:off x="237862" y="1869668"/>
            <a:ext cx="1316386" cy="307777"/>
          </a:xfrm>
          <a:prstGeom prst="rect">
            <a:avLst/>
          </a:prstGeom>
          <a:noFill/>
        </p:spPr>
        <p:txBody>
          <a:bodyPr wrap="none" rtlCol="0">
            <a:spAutoFit/>
          </a:bodyPr>
          <a:lstStyle/>
          <a:p>
            <a:r>
              <a:rPr lang="en-US" dirty="0">
                <a:solidFill>
                  <a:schemeClr val="bg1">
                    <a:lumMod val="75000"/>
                  </a:schemeClr>
                </a:solidFill>
                <a:latin typeface="Rubik Light" panose="020B0604020202020204" charset="-79"/>
                <a:cs typeface="Rubik Light" panose="020B0604020202020204" charset="-79"/>
              </a:rPr>
              <a:t>Amino Acids</a:t>
            </a:r>
          </a:p>
        </p:txBody>
      </p:sp>
      <p:sp>
        <p:nvSpPr>
          <p:cNvPr id="238" name="TextBox 237">
            <a:extLst>
              <a:ext uri="{FF2B5EF4-FFF2-40B4-BE49-F238E27FC236}">
                <a16:creationId xmlns:a16="http://schemas.microsoft.com/office/drawing/2014/main" id="{47887D45-7155-4DD8-B723-E7EDC2C99770}"/>
              </a:ext>
            </a:extLst>
          </p:cNvPr>
          <p:cNvSpPr txBox="1"/>
          <p:nvPr/>
        </p:nvSpPr>
        <p:spPr>
          <a:xfrm>
            <a:off x="237862" y="2417861"/>
            <a:ext cx="1640193" cy="307777"/>
          </a:xfrm>
          <a:prstGeom prst="rect">
            <a:avLst/>
          </a:prstGeom>
          <a:noFill/>
        </p:spPr>
        <p:txBody>
          <a:bodyPr wrap="none" rtlCol="0">
            <a:spAutoFit/>
          </a:bodyPr>
          <a:lstStyle/>
          <a:p>
            <a:r>
              <a:rPr lang="en-US" dirty="0">
                <a:latin typeface="Rubik Light" panose="020B0604020202020204" charset="-79"/>
                <a:cs typeface="Rubik Light" panose="020B0604020202020204" charset="-79"/>
              </a:rPr>
              <a:t>7-letter Codons</a:t>
            </a:r>
          </a:p>
        </p:txBody>
      </p:sp>
    </p:spTree>
    <p:extLst>
      <p:ext uri="{BB962C8B-B14F-4D97-AF65-F5344CB8AC3E}">
        <p14:creationId xmlns:p14="http://schemas.microsoft.com/office/powerpoint/2010/main" val="2841210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57" name="Table 16">
            <a:extLst>
              <a:ext uri="{FF2B5EF4-FFF2-40B4-BE49-F238E27FC236}">
                <a16:creationId xmlns:a16="http://schemas.microsoft.com/office/drawing/2014/main" id="{B101B7CE-6263-4A70-9D85-EB6E50F688B6}"/>
              </a:ext>
            </a:extLst>
          </p:cNvPr>
          <p:cNvGraphicFramePr>
            <a:graphicFrameLocks noGrp="1"/>
          </p:cNvGraphicFramePr>
          <p:nvPr>
            <p:extLst>
              <p:ext uri="{D42A27DB-BD31-4B8C-83A1-F6EECF244321}">
                <p14:modId xmlns:p14="http://schemas.microsoft.com/office/powerpoint/2010/main" val="1565355568"/>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marR="0" algn="ctr" rtl="0">
                        <a:lnSpc>
                          <a:spcPct val="100000"/>
                        </a:lnSpc>
                        <a:spcBef>
                          <a:spcPts val="0"/>
                        </a:spcBef>
                        <a:spcAft>
                          <a:spcPts val="0"/>
                        </a:spcAft>
                        <a:buClr>
                          <a:srgbClr val="000000"/>
                        </a:buClr>
                        <a:buFont typeface="Arial"/>
                      </a:pPr>
                      <a:r>
                        <a:rPr lang="en-US" sz="1400" b="0" i="0" u="none" strike="noStrike" cap="none" dirty="0">
                          <a:solidFill>
                            <a:schemeClr val="bg1"/>
                          </a:solidFill>
                          <a:latin typeface="Rubik Light" panose="020B0604020202020204" charset="-79"/>
                          <a:cs typeface="Rubik Light" panose="020B0604020202020204" charset="-79"/>
                          <a:sym typeface="Arial"/>
                        </a:rPr>
                        <a:t>N</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sz="1600"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tc>
                  <a:txBody>
                    <a:bodyPr/>
                    <a:lstStyle/>
                    <a:p>
                      <a:pPr algn="ctr"/>
                      <a:endParaRPr lang="en-US">
                        <a:solidFill>
                          <a:schemeClr val="bg1"/>
                        </a:solidFill>
                        <a:latin typeface="Rubik Light" panose="020B0604020202020204" charset="-79"/>
                        <a:cs typeface="Rubik Light" panose="020B0604020202020204" charset="-79"/>
                      </a:endParaRPr>
                    </a:p>
                  </a:txBody>
                  <a:tcPr anchor="ctr"/>
                </a:tc>
                <a:tc>
                  <a:txBody>
                    <a:bodyPr/>
                    <a:lstStyle/>
                    <a:p>
                      <a:pPr algn="ctr"/>
                      <a:endParaRPr lang="en-US">
                        <a:solidFill>
                          <a:schemeClr val="bg1"/>
                        </a:solidFill>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solidFill>
                          <a:schemeClr val="bg1"/>
                        </a:solidFill>
                        <a:latin typeface="Rubik Light" panose="020B0604020202020204" charset="-79"/>
                        <a:cs typeface="Rubik Light" panose="020B0604020202020204" charset="-79"/>
                      </a:endParaRPr>
                    </a:p>
                  </a:txBody>
                  <a:tcPr anchor="ctr"/>
                </a:tc>
                <a:tc>
                  <a:txBody>
                    <a:bodyPr/>
                    <a:lstStyle/>
                    <a:p>
                      <a:pPr algn="ctr"/>
                      <a:endParaRPr lang="en-US">
                        <a:solidFill>
                          <a:schemeClr val="bg1"/>
                        </a:solidFill>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solidFill>
                          <a:schemeClr val="bg1"/>
                        </a:solidFill>
                        <a:latin typeface="Rubik Light" panose="020B0604020202020204" charset="-79"/>
                        <a:cs typeface="Rubik Light" panose="020B0604020202020204" charset="-79"/>
                      </a:endParaRPr>
                    </a:p>
                  </a:txBody>
                  <a:tcPr anchor="ctr"/>
                </a:tc>
                <a:tc>
                  <a:txBody>
                    <a:bodyPr/>
                    <a:lstStyle/>
                    <a:p>
                      <a:pPr algn="ctr"/>
                      <a:endParaRPr lang="en-US">
                        <a:solidFill>
                          <a:schemeClr val="bg1"/>
                        </a:solidFill>
                        <a:latin typeface="Rubik Light" panose="020B0604020202020204" charset="-79"/>
                        <a:cs typeface="Rubik Light" panose="020B0604020202020204" charset="-79"/>
                      </a:endParaRPr>
                    </a:p>
                  </a:txBody>
                  <a:tcPr anchor="ct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solidFill>
                          <a:schemeClr val="bg1"/>
                        </a:solidFill>
                        <a:latin typeface="Rubik Light" panose="020B0604020202020204" charset="-79"/>
                        <a:cs typeface="Rubik Light" panose="020B0604020202020204" charset="-79"/>
                      </a:endParaRPr>
                    </a:p>
                  </a:txBody>
                  <a:tcPr anchor="ctr"/>
                </a:tc>
                <a:tc>
                  <a:txBody>
                    <a:bodyPr/>
                    <a:lstStyle/>
                    <a:p>
                      <a:pPr algn="ctr"/>
                      <a:endParaRPr lang="en-US">
                        <a:solidFill>
                          <a:schemeClr val="bg1"/>
                        </a:solidFill>
                        <a:latin typeface="Rubik Light" panose="020B0604020202020204" charset="-79"/>
                        <a:cs typeface="Rubik Light" panose="020B0604020202020204" charset="-79"/>
                      </a:endParaRPr>
                    </a:p>
                  </a:txBody>
                  <a:tcPr anchor="ctr"/>
                </a:tc>
                <a:tc>
                  <a:txBody>
                    <a:bodyPr/>
                    <a:lstStyle/>
                    <a:p>
                      <a:pPr algn="ctr"/>
                      <a:endParaRPr lang="en-US">
                        <a:solidFill>
                          <a:schemeClr val="bg1"/>
                        </a:solidFill>
                        <a:latin typeface="Rubik Light" panose="020B0604020202020204" charset="-79"/>
                        <a:cs typeface="Rubik Light" panose="020B0604020202020204" charset="-79"/>
                      </a:endParaRPr>
                    </a:p>
                  </a:txBody>
                  <a:tcPr anchor="ctr"/>
                </a:tc>
                <a:tc>
                  <a:txBody>
                    <a:bodyPr/>
                    <a:lstStyle/>
                    <a:p>
                      <a:pPr algn="ctr"/>
                      <a:endParaRPr lang="en-US" dirty="0">
                        <a:solidFill>
                          <a:schemeClr val="bg1"/>
                        </a:solidFill>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506BCE0-F93A-4CA2-98AD-33F18E16C804}"/>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70" name="TextBox 269">
            <a:extLst>
              <a:ext uri="{FF2B5EF4-FFF2-40B4-BE49-F238E27FC236}">
                <a16:creationId xmlns:a16="http://schemas.microsoft.com/office/drawing/2014/main" id="{370917B8-EF53-4231-9655-9BFDAB4EADBA}"/>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33" name="Straight Arrow Connector 32">
            <a:extLst>
              <a:ext uri="{FF2B5EF4-FFF2-40B4-BE49-F238E27FC236}">
                <a16:creationId xmlns:a16="http://schemas.microsoft.com/office/drawing/2014/main" id="{B32890B2-38A2-4E2A-AE61-4ECDAF9BBAC0}"/>
              </a:ext>
            </a:extLst>
          </p:cNvPr>
          <p:cNvCxnSpPr>
            <a:stCxn id="31"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73" name="Straight Arrow Connector 272">
            <a:extLst>
              <a:ext uri="{FF2B5EF4-FFF2-40B4-BE49-F238E27FC236}">
                <a16:creationId xmlns:a16="http://schemas.microsoft.com/office/drawing/2014/main" id="{4B121ADC-87E6-4AE9-85BC-5CD68D4CEE3C}"/>
              </a:ext>
            </a:extLst>
          </p:cNvPr>
          <p:cNvCxnSpPr>
            <a:cxnSpLocks/>
            <a:stCxn id="270"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557705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57" name="Table 16">
            <a:extLst>
              <a:ext uri="{FF2B5EF4-FFF2-40B4-BE49-F238E27FC236}">
                <a16:creationId xmlns:a16="http://schemas.microsoft.com/office/drawing/2014/main" id="{B101B7CE-6263-4A70-9D85-EB6E50F688B6}"/>
              </a:ext>
            </a:extLst>
          </p:cNvPr>
          <p:cNvGraphicFramePr>
            <a:graphicFrameLocks noGrp="1"/>
          </p:cNvGraphicFramePr>
          <p:nvPr>
            <p:extLst>
              <p:ext uri="{D42A27DB-BD31-4B8C-83A1-F6EECF244321}">
                <p14:modId xmlns:p14="http://schemas.microsoft.com/office/powerpoint/2010/main" val="3886380387"/>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C59B0A8B-0FFC-4E7E-AF4D-F327F16D5BC8}"/>
              </a:ext>
            </a:extLst>
          </p:cNvPr>
          <p:cNvSpPr>
            <a:spLocks noGrp="1"/>
          </p:cNvSpPr>
          <p:nvPr>
            <p:ph type="subTitle" idx="1"/>
          </p:nvPr>
        </p:nvSpPr>
        <p:spPr/>
        <p:txBody>
          <a:bodyPr/>
          <a:lstStyle/>
          <a:p>
            <a:endParaRPr lang="en-US"/>
          </a:p>
        </p:txBody>
      </p:sp>
      <p:sp>
        <p:nvSpPr>
          <p:cNvPr id="242" name="TextBox 241">
            <a:extLst>
              <a:ext uri="{FF2B5EF4-FFF2-40B4-BE49-F238E27FC236}">
                <a16:creationId xmlns:a16="http://schemas.microsoft.com/office/drawing/2014/main" id="{5BC31232-CF8D-431C-85FC-17976A73CA59}"/>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3" name="TextBox 242">
            <a:extLst>
              <a:ext uri="{FF2B5EF4-FFF2-40B4-BE49-F238E27FC236}">
                <a16:creationId xmlns:a16="http://schemas.microsoft.com/office/drawing/2014/main" id="{521CC474-6DEA-4682-AE51-DEE2E6706617}"/>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4" name="Straight Arrow Connector 243">
            <a:extLst>
              <a:ext uri="{FF2B5EF4-FFF2-40B4-BE49-F238E27FC236}">
                <a16:creationId xmlns:a16="http://schemas.microsoft.com/office/drawing/2014/main" id="{CD25B5DD-7C91-4FF0-98CC-D972386F1068}"/>
              </a:ext>
            </a:extLst>
          </p:cNvPr>
          <p:cNvCxnSpPr>
            <a:stCxn id="242"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5" name="Straight Arrow Connector 244">
            <a:extLst>
              <a:ext uri="{FF2B5EF4-FFF2-40B4-BE49-F238E27FC236}">
                <a16:creationId xmlns:a16="http://schemas.microsoft.com/office/drawing/2014/main" id="{7DEF3180-5232-4CA5-A763-B092366EB92C}"/>
              </a:ext>
            </a:extLst>
          </p:cNvPr>
          <p:cNvCxnSpPr>
            <a:cxnSpLocks/>
            <a:stCxn id="243"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396215780"/>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sp>
        <p:nvSpPr>
          <p:cNvPr id="3196" name="Google Shape;3196;p37"/>
          <p:cNvSpPr txBox="1">
            <a:spLocks noGrp="1"/>
          </p:cNvSpPr>
          <p:nvPr>
            <p:ph type="subTitle" idx="1"/>
          </p:nvPr>
        </p:nvSpPr>
        <p:spPr>
          <a:xfrm>
            <a:off x="1827010" y="2413808"/>
            <a:ext cx="5489980" cy="315884"/>
          </a:xfrm>
          <a:prstGeom prst="rect">
            <a:avLst/>
          </a:prstGeom>
        </p:spPr>
        <p:txBody>
          <a:bodyPr spcFirstLastPara="1" wrap="square" lIns="0" tIns="0" rIns="0" bIns="0" anchor="ctr" anchorCtr="0">
            <a:noAutofit/>
          </a:bodyPr>
          <a:lstStyle/>
          <a:p>
            <a:pPr marL="0" lvl="0" indent="0" algn="ctr">
              <a:buNone/>
            </a:pPr>
            <a:r>
              <a:rPr lang="en-US" sz="2000" dirty="0">
                <a:solidFill>
                  <a:schemeClr val="bg1">
                    <a:lumMod val="10000"/>
                  </a:schemeClr>
                </a:solidFill>
                <a:latin typeface="Rubik Light" panose="020B0604020202020204" charset="-79"/>
                <a:cs typeface="Rubik Light" panose="020B0604020202020204" charset="-79"/>
              </a:rPr>
              <a:t>Nussinov and Jacobson Model</a:t>
            </a: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28764AD3-F4E4-47FC-961C-834280CE2BF0}"/>
                  </a:ext>
                </a:extLst>
              </p:cNvPr>
              <p:cNvSpPr txBox="1"/>
              <p:nvPr/>
            </p:nvSpPr>
            <p:spPr>
              <a:xfrm>
                <a:off x="1466631" y="1679967"/>
                <a:ext cx="6210738" cy="178356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𝐸</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𝑖</m:t>
                          </m:r>
                          <m:r>
                            <a:rPr lang="en-US" sz="2400" b="0" i="1" smtClean="0">
                              <a:latin typeface="Cambria Math" panose="02040503050406030204" pitchFamily="18" charset="0"/>
                            </a:rPr>
                            <m:t>,</m:t>
                          </m:r>
                          <m:r>
                            <a:rPr lang="en-US" sz="2400" b="0" i="1" smtClean="0">
                              <a:latin typeface="Cambria Math" panose="02040503050406030204" pitchFamily="18" charset="0"/>
                            </a:rPr>
                            <m:t>𝑗</m:t>
                          </m:r>
                        </m:e>
                      </m:d>
                      <m:r>
                        <a:rPr lang="en-US" sz="2400" b="0" i="1" smtClean="0">
                          <a:latin typeface="Cambria Math" panose="02040503050406030204" pitchFamily="18" charset="0"/>
                        </a:rPr>
                        <m:t>=</m:t>
                      </m:r>
                      <m:r>
                        <a:rPr lang="en-US" sz="2400" b="0" i="1" smtClean="0">
                          <a:latin typeface="Cambria Math" panose="02040503050406030204" pitchFamily="18" charset="0"/>
                        </a:rPr>
                        <m:t>𝑚𝑖𝑛</m:t>
                      </m:r>
                      <m:d>
                        <m:dPr>
                          <m:begChr m:val="{"/>
                          <m:endChr m:val=""/>
                          <m:ctrlPr>
                            <a:rPr lang="en-US" sz="2400" i="1">
                              <a:latin typeface="Cambria Math" panose="02040503050406030204" pitchFamily="18" charset="0"/>
                            </a:rPr>
                          </m:ctrlPr>
                        </m:dPr>
                        <m:e>
                          <m:eqArr>
                            <m:eqArrPr>
                              <m:ctrlPr>
                                <a:rPr lang="en-US" sz="2400" i="1">
                                  <a:latin typeface="Cambria Math" panose="02040503050406030204" pitchFamily="18" charset="0"/>
                                </a:rPr>
                              </m:ctrlPr>
                            </m:eqArrPr>
                            <m:e>
                              <m:r>
                                <a:rPr lang="en-US" sz="2400" b="0" i="1" smtClean="0">
                                  <a:latin typeface="Cambria Math" panose="02040503050406030204" pitchFamily="18" charset="0"/>
                                </a:rPr>
                                <m:t>𝐸</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𝑖</m:t>
                                  </m:r>
                                  <m:r>
                                    <a:rPr lang="en-US" sz="2400" b="0" i="1" smtClean="0">
                                      <a:latin typeface="Cambria Math" panose="02040503050406030204" pitchFamily="18" charset="0"/>
                                    </a:rPr>
                                    <m:t>+1,</m:t>
                                  </m:r>
                                  <m:r>
                                    <a:rPr lang="en-US" sz="2400" b="0" i="1" smtClean="0">
                                      <a:latin typeface="Cambria Math" panose="02040503050406030204" pitchFamily="18" charset="0"/>
                                    </a:rPr>
                                    <m:t>𝑗</m:t>
                                  </m:r>
                                  <m:r>
                                    <a:rPr lang="en-US" sz="2400" b="0" i="1" smtClean="0">
                                      <a:latin typeface="Cambria Math" panose="02040503050406030204" pitchFamily="18" charset="0"/>
                                    </a:rPr>
                                    <m:t>−1</m:t>
                                  </m:r>
                                </m:e>
                              </m:d>
                              <m:r>
                                <a:rPr lang="en-US" sz="2400" b="0" i="1" smtClean="0">
                                  <a:latin typeface="Cambria Math" panose="02040503050406030204" pitchFamily="18" charset="0"/>
                                </a:rPr>
                                <m:t>+</m:t>
                              </m:r>
                              <m:r>
                                <a:rPr lang="en-US" sz="2400" b="0" i="1" smtClean="0">
                                  <a:latin typeface="Cambria Math" panose="02040503050406030204" pitchFamily="18" charset="0"/>
                                </a:rPr>
                                <m:t>𝑒</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𝑟</m:t>
                                  </m:r>
                                </m:e>
                                <m:sub>
                                  <m:r>
                                    <a:rPr lang="en-US" sz="2400" b="0" i="1" smtClean="0">
                                      <a:latin typeface="Cambria Math" panose="02040503050406030204" pitchFamily="18" charset="0"/>
                                    </a:rPr>
                                    <m:t>𝑖</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𝑟</m:t>
                                  </m:r>
                                </m:e>
                                <m:sub>
                                  <m:r>
                                    <a:rPr lang="en-US" sz="2400" b="0" i="1" smtClean="0">
                                      <a:latin typeface="Cambria Math" panose="02040503050406030204" pitchFamily="18" charset="0"/>
                                    </a:rPr>
                                    <m:t>𝑗</m:t>
                                  </m:r>
                                </m:sub>
                              </m:sSub>
                              <m:r>
                                <a:rPr lang="en-US" sz="2400" b="0" i="1" smtClean="0">
                                  <a:latin typeface="Cambria Math" panose="02040503050406030204" pitchFamily="18" charset="0"/>
                                </a:rPr>
                                <m:t>)</m:t>
                              </m:r>
                            </m:e>
                            <m:e>
                              <m:r>
                                <a:rPr lang="en-US" sz="2400" b="0" i="1" smtClean="0">
                                  <a:latin typeface="Cambria Math" panose="02040503050406030204" pitchFamily="18" charset="0"/>
                                </a:rPr>
                                <m:t>𝐸</m:t>
                              </m:r>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+1,</m:t>
                              </m:r>
                              <m:r>
                                <a:rPr lang="en-US" sz="2400" b="0" i="1" smtClean="0">
                                  <a:latin typeface="Cambria Math" panose="02040503050406030204" pitchFamily="18" charset="0"/>
                                </a:rPr>
                                <m:t>𝑗</m:t>
                              </m:r>
                              <m:r>
                                <a:rPr lang="en-US" sz="2400" b="0" i="1" smtClean="0">
                                  <a:latin typeface="Cambria Math" panose="02040503050406030204" pitchFamily="18" charset="0"/>
                                </a:rPr>
                                <m:t>)</m:t>
                              </m:r>
                            </m:e>
                            <m:e>
                              <m:r>
                                <a:rPr lang="en-US" sz="2400" b="0" i="1" smtClean="0">
                                  <a:latin typeface="Cambria Math" panose="02040503050406030204" pitchFamily="18" charset="0"/>
                                </a:rPr>
                                <m:t>𝐸</m:t>
                              </m:r>
                              <m:r>
                                <a:rPr lang="en-US" sz="2400" b="0" i="1" smtClean="0">
                                  <a:latin typeface="Cambria Math" panose="02040503050406030204" pitchFamily="18" charset="0"/>
                                </a:rPr>
                                <m:t>(</m:t>
                              </m:r>
                              <m:r>
                                <a:rPr lang="en-US" sz="2400" b="0" i="1" smtClean="0">
                                  <a:latin typeface="Cambria Math" panose="02040503050406030204" pitchFamily="18" charset="0"/>
                                </a:rPr>
                                <m:t>𝑖</m:t>
                              </m:r>
                              <m:r>
                                <a:rPr lang="en-US" sz="2400" b="0" i="1" smtClean="0">
                                  <a:latin typeface="Cambria Math" panose="02040503050406030204" pitchFamily="18" charset="0"/>
                                </a:rPr>
                                <m:t>,</m:t>
                              </m:r>
                              <m:r>
                                <a:rPr lang="en-US" sz="2400" b="0" i="1" smtClean="0">
                                  <a:latin typeface="Cambria Math" panose="02040503050406030204" pitchFamily="18" charset="0"/>
                                </a:rPr>
                                <m:t>𝑗</m:t>
                              </m:r>
                              <m:r>
                                <a:rPr lang="en-US" sz="2400" b="0" i="1" smtClean="0">
                                  <a:latin typeface="Cambria Math" panose="02040503050406030204" pitchFamily="18" charset="0"/>
                                </a:rPr>
                                <m:t>−1)</m:t>
                              </m:r>
                            </m:e>
                            <m:e>
                              <m:func>
                                <m:funcPr>
                                  <m:ctrlPr>
                                    <a:rPr lang="en-US" sz="2400" i="1" smtClean="0">
                                      <a:latin typeface="Cambria Math" panose="02040503050406030204" pitchFamily="18" charset="0"/>
                                    </a:rPr>
                                  </m:ctrlPr>
                                </m:funcPr>
                                <m:fName>
                                  <m:limLow>
                                    <m:limLowPr>
                                      <m:ctrlPr>
                                        <a:rPr lang="en-US" sz="2400" i="1" smtClean="0">
                                          <a:latin typeface="Cambria Math" panose="02040503050406030204" pitchFamily="18" charset="0"/>
                                        </a:rPr>
                                      </m:ctrlPr>
                                    </m:limLowPr>
                                    <m:e>
                                      <m:r>
                                        <m:rPr>
                                          <m:sty m:val="p"/>
                                        </m:rPr>
                                        <a:rPr lang="en-US" sz="2400" i="0" smtClean="0">
                                          <a:latin typeface="Cambria Math" panose="02040503050406030204" pitchFamily="18" charset="0"/>
                                        </a:rPr>
                                        <m:t>min</m:t>
                                      </m:r>
                                    </m:e>
                                    <m:lim>
                                      <m:r>
                                        <a:rPr lang="en-US" sz="2400" b="0" i="1" smtClean="0">
                                          <a:latin typeface="Cambria Math" panose="02040503050406030204" pitchFamily="18" charset="0"/>
                                        </a:rPr>
                                        <m:t> </m:t>
                                      </m:r>
                                      <m:r>
                                        <a:rPr lang="en-US" sz="2400" b="0" i="1" smtClean="0">
                                          <a:latin typeface="Cambria Math" panose="02040503050406030204" pitchFamily="18" charset="0"/>
                                        </a:rPr>
                                        <m:t>𝑖</m:t>
                                      </m:r>
                                      <m:r>
                                        <a:rPr lang="en-US" sz="2400" b="0" i="1" smtClean="0">
                                          <a:latin typeface="Cambria Math" panose="02040503050406030204" pitchFamily="18" charset="0"/>
                                        </a:rPr>
                                        <m:t>+4≤</m:t>
                                      </m:r>
                                      <m:r>
                                        <a:rPr lang="en-US" sz="2400" b="0" i="1" smtClean="0">
                                          <a:latin typeface="Cambria Math" panose="02040503050406030204" pitchFamily="18" charset="0"/>
                                          <a:ea typeface="Cambria Math" panose="02040503050406030204" pitchFamily="18" charset="0"/>
                                        </a:rPr>
                                        <m:t>𝑘</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𝑗</m:t>
                                      </m:r>
                                      <m:r>
                                        <a:rPr lang="en-US" sz="2400" b="0" i="1" smtClean="0">
                                          <a:latin typeface="Cambria Math" panose="02040503050406030204" pitchFamily="18" charset="0"/>
                                          <a:ea typeface="Cambria Math" panose="02040503050406030204" pitchFamily="18" charset="0"/>
                                        </a:rPr>
                                        <m:t>−5</m:t>
                                      </m:r>
                                    </m:lim>
                                  </m:limLow>
                                </m:fName>
                                <m:e>
                                  <m:r>
                                    <a:rPr lang="en-US" sz="2400" b="0" i="1" smtClean="0">
                                      <a:latin typeface="Cambria Math" panose="02040503050406030204" pitchFamily="18" charset="0"/>
                                    </a:rPr>
                                    <m:t>{</m:t>
                                  </m:r>
                                  <m:r>
                                    <a:rPr lang="en-US" sz="2400" b="0" i="1" smtClean="0">
                                      <a:latin typeface="Cambria Math" panose="02040503050406030204" pitchFamily="18" charset="0"/>
                                    </a:rPr>
                                    <m:t>𝐸</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𝑖</m:t>
                                      </m:r>
                                      <m:r>
                                        <a:rPr lang="en-US" sz="2400" b="0" i="1" smtClean="0">
                                          <a:latin typeface="Cambria Math" panose="02040503050406030204" pitchFamily="18" charset="0"/>
                                        </a:rPr>
                                        <m:t>,</m:t>
                                      </m:r>
                                      <m:r>
                                        <a:rPr lang="en-US" sz="2400" b="0" i="1" smtClean="0">
                                          <a:latin typeface="Cambria Math" panose="02040503050406030204" pitchFamily="18" charset="0"/>
                                        </a:rPr>
                                        <m:t>𝑘</m:t>
                                      </m:r>
                                    </m:e>
                                  </m:d>
                                  <m:r>
                                    <a:rPr lang="en-US" sz="2400" b="0" i="1" smtClean="0">
                                      <a:latin typeface="Cambria Math" panose="02040503050406030204" pitchFamily="18" charset="0"/>
                                    </a:rPr>
                                    <m:t>+</m:t>
                                  </m:r>
                                  <m:r>
                                    <a:rPr lang="en-US" sz="2400" b="0" i="1" smtClean="0">
                                      <a:latin typeface="Cambria Math" panose="02040503050406030204" pitchFamily="18" charset="0"/>
                                    </a:rPr>
                                    <m:t>𝐸</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𝑘</m:t>
                                      </m:r>
                                      <m:r>
                                        <a:rPr lang="en-US" sz="2400" b="0" i="1" smtClean="0">
                                          <a:latin typeface="Cambria Math" panose="02040503050406030204" pitchFamily="18" charset="0"/>
                                        </a:rPr>
                                        <m:t>+1,</m:t>
                                      </m:r>
                                      <m:r>
                                        <a:rPr lang="en-US" sz="2400" b="0" i="1" smtClean="0">
                                          <a:latin typeface="Cambria Math" panose="02040503050406030204" pitchFamily="18" charset="0"/>
                                        </a:rPr>
                                        <m:t>𝑗</m:t>
                                      </m:r>
                                    </m:e>
                                  </m:d>
                                  <m:r>
                                    <a:rPr lang="en-US" sz="2400" b="0" i="1" smtClean="0">
                                      <a:latin typeface="Cambria Math" panose="02040503050406030204" pitchFamily="18" charset="0"/>
                                    </a:rPr>
                                    <m:t>}</m:t>
                                  </m:r>
                                </m:e>
                              </m:func>
                            </m:e>
                          </m:eqArr>
                        </m:e>
                      </m:d>
                    </m:oMath>
                  </m:oMathPara>
                </a14:m>
                <a:endParaRPr lang="en-US" sz="2400" dirty="0"/>
              </a:p>
            </p:txBody>
          </p:sp>
        </mc:Choice>
        <mc:Fallback xmlns="">
          <p:sp>
            <p:nvSpPr>
              <p:cNvPr id="2" name="TextBox 1">
                <a:extLst>
                  <a:ext uri="{FF2B5EF4-FFF2-40B4-BE49-F238E27FC236}">
                    <a16:creationId xmlns:a16="http://schemas.microsoft.com/office/drawing/2014/main" id="{28764AD3-F4E4-47FC-961C-834280CE2BF0}"/>
                  </a:ext>
                </a:extLst>
              </p:cNvPr>
              <p:cNvSpPr txBox="1">
                <a:spLocks noRot="1" noChangeAspect="1" noMove="1" noResize="1" noEditPoints="1" noAdjustHandles="1" noChangeArrowheads="1" noChangeShapeType="1" noTextEdit="1"/>
              </p:cNvSpPr>
              <p:nvPr/>
            </p:nvSpPr>
            <p:spPr>
              <a:xfrm>
                <a:off x="1466631" y="1679967"/>
                <a:ext cx="6210738" cy="1783565"/>
              </a:xfrm>
              <a:prstGeom prst="rect">
                <a:avLst/>
              </a:prstGeom>
              <a:blipFill>
                <a:blip r:embed="rId3"/>
                <a:stretch>
                  <a:fillRect/>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DACE0B1A-10ED-4285-B237-92F00D0D8E0A}"/>
              </a:ext>
            </a:extLst>
          </p:cNvPr>
          <p:cNvSpPr txBox="1"/>
          <p:nvPr/>
        </p:nvSpPr>
        <p:spPr>
          <a:xfrm>
            <a:off x="2960821" y="3597463"/>
            <a:ext cx="3222357" cy="338554"/>
          </a:xfrm>
          <a:prstGeom prst="rect">
            <a:avLst/>
          </a:prstGeom>
          <a:noFill/>
        </p:spPr>
        <p:txBody>
          <a:bodyPr wrap="none" rtlCol="0">
            <a:spAutoFit/>
          </a:bodyPr>
          <a:lstStyle/>
          <a:p>
            <a:r>
              <a:rPr lang="en-US" sz="1600" dirty="0">
                <a:solidFill>
                  <a:schemeClr val="bg1">
                    <a:lumMod val="75000"/>
                  </a:schemeClr>
                </a:solidFill>
                <a:latin typeface="Rubik Light" panose="020B0604020202020204" charset="-79"/>
                <a:cs typeface="Rubik Light" panose="020B0604020202020204" charset="-79"/>
              </a:rPr>
              <a:t>(Nussinov &amp; Jacobson, 1980)</a:t>
            </a:r>
          </a:p>
        </p:txBody>
      </p:sp>
    </p:spTree>
    <p:extLst>
      <p:ext uri="{BB962C8B-B14F-4D97-AF65-F5344CB8AC3E}">
        <p14:creationId xmlns:p14="http://schemas.microsoft.com/office/powerpoint/2010/main" val="42475172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grpId="0" nodeType="clickEffect">
                                  <p:stCondLst>
                                    <p:cond delay="0"/>
                                  </p:stCondLst>
                                  <p:childTnLst>
                                    <p:animMotion origin="layout" path="M 2.22222E-6 0 L -0.00278 -0.32531 " pathEditMode="relative" rAng="0" ptsTypes="AA">
                                      <p:cBhvr>
                                        <p:cTn id="6" dur="1000" fill="hold"/>
                                        <p:tgtEl>
                                          <p:spTgt spid="3196">
                                            <p:txEl>
                                              <p:pRg st="0" end="0"/>
                                            </p:txEl>
                                          </p:spTgt>
                                        </p:tgtEl>
                                        <p:attrNameLst>
                                          <p:attrName>ppt_x</p:attrName>
                                          <p:attrName>ppt_y</p:attrName>
                                        </p:attrNameLst>
                                      </p:cBhvr>
                                      <p:rCtr x="-139" y="-16265"/>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96" grpId="0" build="p"/>
      <p:bldP spid="2" grpId="0"/>
      <p:bldP spid="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57" name="Table 16">
            <a:extLst>
              <a:ext uri="{FF2B5EF4-FFF2-40B4-BE49-F238E27FC236}">
                <a16:creationId xmlns:a16="http://schemas.microsoft.com/office/drawing/2014/main" id="{B101B7CE-6263-4A70-9D85-EB6E50F688B6}"/>
              </a:ext>
            </a:extLst>
          </p:cNvPr>
          <p:cNvGraphicFramePr>
            <a:graphicFrameLocks noGrp="1"/>
          </p:cNvGraphicFramePr>
          <p:nvPr>
            <p:extLst>
              <p:ext uri="{D42A27DB-BD31-4B8C-83A1-F6EECF244321}">
                <p14:modId xmlns:p14="http://schemas.microsoft.com/office/powerpoint/2010/main" val="1377304039"/>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tx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highlight>
                          <a:srgbClr val="FFFF00"/>
                        </a:highlight>
                        <a:latin typeface="Rubik Light" panose="020B0604020202020204" charset="-79"/>
                        <a:cs typeface="Rubik Light" panose="020B0604020202020204" charset="-79"/>
                      </a:endParaRPr>
                    </a:p>
                  </a:txBody>
                  <a:tcPr anchor="ctr"/>
                </a:tc>
                <a:tc>
                  <a:txBody>
                    <a:bodyPr/>
                    <a:lstStyle/>
                    <a:p>
                      <a:pPr algn="ctr"/>
                      <a:endParaRPr lang="en-US" dirty="0">
                        <a:highlight>
                          <a:srgbClr val="FFFF00"/>
                        </a:highlight>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tx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36921" y="1171568"/>
                <a:ext cx="2145907" cy="25263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500" b="1" i="1">
                          <a:latin typeface="Cambria Math" panose="02040503050406030204" pitchFamily="18" charset="0"/>
                        </a:rPr>
                        <m:t>𝑬</m:t>
                      </m:r>
                      <m:d>
                        <m:dPr>
                          <m:ctrlPr>
                            <a:rPr lang="en-US" sz="1500" b="1" i="1">
                              <a:latin typeface="Cambria Math" panose="02040503050406030204" pitchFamily="18" charset="0"/>
                            </a:rPr>
                          </m:ctrlPr>
                        </m:dPr>
                        <m:e>
                          <m:r>
                            <a:rPr lang="en-US" sz="1500" b="1" i="1">
                              <a:latin typeface="Cambria Math" panose="02040503050406030204" pitchFamily="18" charset="0"/>
                            </a:rPr>
                            <m:t>𝒊</m:t>
                          </m:r>
                          <m:r>
                            <a:rPr lang="en-US" sz="1500" b="1" i="1">
                              <a:latin typeface="Cambria Math" panose="02040503050406030204" pitchFamily="18" charset="0"/>
                            </a:rPr>
                            <m:t>+</m:t>
                          </m:r>
                          <m:r>
                            <a:rPr lang="en-US" sz="1500" b="1" i="1">
                              <a:latin typeface="Cambria Math" panose="02040503050406030204" pitchFamily="18" charset="0"/>
                            </a:rPr>
                            <m:t>𝟏</m:t>
                          </m:r>
                          <m:r>
                            <a:rPr lang="en-US" sz="1500" b="1" i="1">
                              <a:latin typeface="Cambria Math" panose="02040503050406030204" pitchFamily="18" charset="0"/>
                            </a:rPr>
                            <m:t>,</m:t>
                          </m:r>
                          <m:r>
                            <a:rPr lang="en-US" sz="1500" b="1" i="1">
                              <a:latin typeface="Cambria Math" panose="02040503050406030204" pitchFamily="18" charset="0"/>
                            </a:rPr>
                            <m:t>𝒋</m:t>
                          </m:r>
                          <m:r>
                            <a:rPr lang="en-US" sz="1500" b="1" i="1">
                              <a:latin typeface="Cambria Math" panose="02040503050406030204" pitchFamily="18" charset="0"/>
                            </a:rPr>
                            <m:t>−</m:t>
                          </m:r>
                          <m:r>
                            <a:rPr lang="en-US" sz="1500" b="1" i="1">
                              <a:latin typeface="Cambria Math" panose="02040503050406030204" pitchFamily="18" charset="0"/>
                            </a:rPr>
                            <m:t>𝟏</m:t>
                          </m:r>
                        </m:e>
                      </m:d>
                      <m:r>
                        <a:rPr lang="en-US" sz="1500" b="1" i="1">
                          <a:latin typeface="Cambria Math" panose="02040503050406030204" pitchFamily="18" charset="0"/>
                        </a:rPr>
                        <m:t>+</m:t>
                      </m:r>
                      <m:r>
                        <a:rPr lang="en-US" sz="1500" b="1" i="1">
                          <a:latin typeface="Cambria Math" panose="02040503050406030204" pitchFamily="18" charset="0"/>
                        </a:rPr>
                        <m:t>𝒆</m:t>
                      </m:r>
                      <m:r>
                        <a:rPr lang="en-US" sz="1500" b="1" i="1">
                          <a:latin typeface="Cambria Math" panose="02040503050406030204" pitchFamily="18" charset="0"/>
                        </a:rPr>
                        <m:t>(</m:t>
                      </m:r>
                      <m:sSub>
                        <m:sSubPr>
                          <m:ctrlPr>
                            <a:rPr lang="en-US" sz="1500" b="1" i="1">
                              <a:latin typeface="Cambria Math" panose="02040503050406030204" pitchFamily="18" charset="0"/>
                            </a:rPr>
                          </m:ctrlPr>
                        </m:sSubPr>
                        <m:e>
                          <m:r>
                            <a:rPr lang="en-US" sz="1500" b="1" i="1">
                              <a:latin typeface="Cambria Math" panose="02040503050406030204" pitchFamily="18" charset="0"/>
                            </a:rPr>
                            <m:t>𝒓</m:t>
                          </m:r>
                        </m:e>
                        <m:sub>
                          <m:r>
                            <a:rPr lang="en-US" sz="1500" b="1" i="1">
                              <a:latin typeface="Cambria Math" panose="02040503050406030204" pitchFamily="18" charset="0"/>
                            </a:rPr>
                            <m:t>𝒊</m:t>
                          </m:r>
                        </m:sub>
                      </m:sSub>
                      <m:r>
                        <a:rPr lang="en-US" sz="1500" b="1" i="1">
                          <a:latin typeface="Cambria Math" panose="02040503050406030204" pitchFamily="18" charset="0"/>
                        </a:rPr>
                        <m:t>,</m:t>
                      </m:r>
                      <m:sSub>
                        <m:sSubPr>
                          <m:ctrlPr>
                            <a:rPr lang="en-US" sz="1500" b="1" i="1">
                              <a:latin typeface="Cambria Math" panose="02040503050406030204" pitchFamily="18" charset="0"/>
                            </a:rPr>
                          </m:ctrlPr>
                        </m:sSubPr>
                        <m:e>
                          <m:r>
                            <a:rPr lang="en-US" sz="1500" b="1" i="1">
                              <a:latin typeface="Cambria Math" panose="02040503050406030204" pitchFamily="18" charset="0"/>
                            </a:rPr>
                            <m:t>𝒓</m:t>
                          </m:r>
                        </m:e>
                        <m:sub>
                          <m:r>
                            <a:rPr lang="en-US" sz="1500" b="1" i="1">
                              <a:latin typeface="Cambria Math" panose="02040503050406030204" pitchFamily="18" charset="0"/>
                            </a:rPr>
                            <m:t>𝒋</m:t>
                          </m:r>
                        </m:sub>
                      </m:sSub>
                      <m:r>
                        <a:rPr lang="en-US" sz="1500" b="1" i="1">
                          <a:latin typeface="Cambria Math" panose="02040503050406030204" pitchFamily="18" charset="0"/>
                        </a:rPr>
                        <m:t>)</m:t>
                      </m:r>
                    </m:oMath>
                  </m:oMathPara>
                </a14:m>
                <a:endParaRPr lang="en-US" sz="1500" b="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36921" y="1171568"/>
                <a:ext cx="2145907" cy="252633"/>
              </a:xfrm>
              <a:prstGeom prst="rect">
                <a:avLst/>
              </a:prstGeom>
              <a:blipFill>
                <a:blip r:embed="rId3"/>
                <a:stretch>
                  <a:fillRect l="-1420" r="-2557" b="-23810"/>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a:t>
            </a:r>
          </a:p>
        </p:txBody>
      </p:sp>
      <p:sp>
        <p:nvSpPr>
          <p:cNvPr id="244" name="TextBox 243">
            <a:extLst>
              <a:ext uri="{FF2B5EF4-FFF2-40B4-BE49-F238E27FC236}">
                <a16:creationId xmlns:a16="http://schemas.microsoft.com/office/drawing/2014/main" id="{6A32D0BB-E2B0-4922-B72E-002D4EF21759}"/>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5" name="TextBox 244">
            <a:extLst>
              <a:ext uri="{FF2B5EF4-FFF2-40B4-BE49-F238E27FC236}">
                <a16:creationId xmlns:a16="http://schemas.microsoft.com/office/drawing/2014/main" id="{43CDC1CD-54F4-4020-9CB5-2F95199776AB}"/>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6" name="Straight Arrow Connector 245">
            <a:extLst>
              <a:ext uri="{FF2B5EF4-FFF2-40B4-BE49-F238E27FC236}">
                <a16:creationId xmlns:a16="http://schemas.microsoft.com/office/drawing/2014/main" id="{51712DE6-7539-4BAA-A41C-728F3B4FBE69}"/>
              </a:ext>
            </a:extLst>
          </p:cNvPr>
          <p:cNvCxnSpPr>
            <a:stCxn id="244"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7" name="Straight Arrow Connector 246">
            <a:extLst>
              <a:ext uri="{FF2B5EF4-FFF2-40B4-BE49-F238E27FC236}">
                <a16:creationId xmlns:a16="http://schemas.microsoft.com/office/drawing/2014/main" id="{CD9F2829-D4B0-4F47-A56A-775FE0EE32BE}"/>
              </a:ext>
            </a:extLst>
          </p:cNvPr>
          <p:cNvCxnSpPr>
            <a:cxnSpLocks/>
            <a:stCxn id="245"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370646811"/>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36921" y="1171568"/>
                <a:ext cx="2145907" cy="25263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500" b="1" i="1">
                          <a:latin typeface="Cambria Math" panose="02040503050406030204" pitchFamily="18" charset="0"/>
                        </a:rPr>
                        <m:t>𝑬</m:t>
                      </m:r>
                      <m:d>
                        <m:dPr>
                          <m:ctrlPr>
                            <a:rPr lang="en-US" sz="1500" b="1" i="1">
                              <a:latin typeface="Cambria Math" panose="02040503050406030204" pitchFamily="18" charset="0"/>
                            </a:rPr>
                          </m:ctrlPr>
                        </m:dPr>
                        <m:e>
                          <m:r>
                            <a:rPr lang="en-US" sz="1500" b="1" i="1">
                              <a:latin typeface="Cambria Math" panose="02040503050406030204" pitchFamily="18" charset="0"/>
                            </a:rPr>
                            <m:t>𝒊</m:t>
                          </m:r>
                          <m:r>
                            <a:rPr lang="en-US" sz="1500" b="1" i="1">
                              <a:latin typeface="Cambria Math" panose="02040503050406030204" pitchFamily="18" charset="0"/>
                            </a:rPr>
                            <m:t>+</m:t>
                          </m:r>
                          <m:r>
                            <a:rPr lang="en-US" sz="1500" b="1" i="1">
                              <a:latin typeface="Cambria Math" panose="02040503050406030204" pitchFamily="18" charset="0"/>
                            </a:rPr>
                            <m:t>𝟏</m:t>
                          </m:r>
                          <m:r>
                            <a:rPr lang="en-US" sz="1500" b="1" i="1">
                              <a:latin typeface="Cambria Math" panose="02040503050406030204" pitchFamily="18" charset="0"/>
                            </a:rPr>
                            <m:t>,</m:t>
                          </m:r>
                          <m:r>
                            <a:rPr lang="en-US" sz="1500" b="1" i="1">
                              <a:latin typeface="Cambria Math" panose="02040503050406030204" pitchFamily="18" charset="0"/>
                            </a:rPr>
                            <m:t>𝒋</m:t>
                          </m:r>
                          <m:r>
                            <a:rPr lang="en-US" sz="1500" b="1" i="1">
                              <a:latin typeface="Cambria Math" panose="02040503050406030204" pitchFamily="18" charset="0"/>
                            </a:rPr>
                            <m:t>−</m:t>
                          </m:r>
                          <m:r>
                            <a:rPr lang="en-US" sz="1500" b="1" i="1">
                              <a:latin typeface="Cambria Math" panose="02040503050406030204" pitchFamily="18" charset="0"/>
                            </a:rPr>
                            <m:t>𝟏</m:t>
                          </m:r>
                        </m:e>
                      </m:d>
                      <m:r>
                        <a:rPr lang="en-US" sz="1500" b="1" i="1">
                          <a:latin typeface="Cambria Math" panose="02040503050406030204" pitchFamily="18" charset="0"/>
                        </a:rPr>
                        <m:t>+</m:t>
                      </m:r>
                      <m:r>
                        <a:rPr lang="en-US" sz="1500" b="1" i="1">
                          <a:latin typeface="Cambria Math" panose="02040503050406030204" pitchFamily="18" charset="0"/>
                        </a:rPr>
                        <m:t>𝒆</m:t>
                      </m:r>
                      <m:r>
                        <a:rPr lang="en-US" sz="1500" b="1" i="1">
                          <a:latin typeface="Cambria Math" panose="02040503050406030204" pitchFamily="18" charset="0"/>
                        </a:rPr>
                        <m:t>(</m:t>
                      </m:r>
                      <m:sSub>
                        <m:sSubPr>
                          <m:ctrlPr>
                            <a:rPr lang="en-US" sz="1500" b="1" i="1">
                              <a:latin typeface="Cambria Math" panose="02040503050406030204" pitchFamily="18" charset="0"/>
                            </a:rPr>
                          </m:ctrlPr>
                        </m:sSubPr>
                        <m:e>
                          <m:r>
                            <a:rPr lang="en-US" sz="1500" b="1" i="1">
                              <a:latin typeface="Cambria Math" panose="02040503050406030204" pitchFamily="18" charset="0"/>
                            </a:rPr>
                            <m:t>𝒓</m:t>
                          </m:r>
                        </m:e>
                        <m:sub>
                          <m:r>
                            <a:rPr lang="en-US" sz="1500" b="1" i="1">
                              <a:latin typeface="Cambria Math" panose="02040503050406030204" pitchFamily="18" charset="0"/>
                            </a:rPr>
                            <m:t>𝒊</m:t>
                          </m:r>
                        </m:sub>
                      </m:sSub>
                      <m:r>
                        <a:rPr lang="en-US" sz="1500" b="1" i="1">
                          <a:latin typeface="Cambria Math" panose="02040503050406030204" pitchFamily="18" charset="0"/>
                        </a:rPr>
                        <m:t>,</m:t>
                      </m:r>
                      <m:sSub>
                        <m:sSubPr>
                          <m:ctrlPr>
                            <a:rPr lang="en-US" sz="1500" b="1" i="1">
                              <a:latin typeface="Cambria Math" panose="02040503050406030204" pitchFamily="18" charset="0"/>
                            </a:rPr>
                          </m:ctrlPr>
                        </m:sSubPr>
                        <m:e>
                          <m:r>
                            <a:rPr lang="en-US" sz="1500" b="1" i="1">
                              <a:latin typeface="Cambria Math" panose="02040503050406030204" pitchFamily="18" charset="0"/>
                            </a:rPr>
                            <m:t>𝒓</m:t>
                          </m:r>
                        </m:e>
                        <m:sub>
                          <m:r>
                            <a:rPr lang="en-US" sz="1500" b="1" i="1">
                              <a:latin typeface="Cambria Math" panose="02040503050406030204" pitchFamily="18" charset="0"/>
                            </a:rPr>
                            <m:t>𝒋</m:t>
                          </m:r>
                        </m:sub>
                      </m:sSub>
                      <m:r>
                        <a:rPr lang="en-US" sz="1500" b="1" i="1">
                          <a:latin typeface="Cambria Math" panose="02040503050406030204" pitchFamily="18" charset="0"/>
                        </a:rPr>
                        <m:t>)</m:t>
                      </m:r>
                    </m:oMath>
                  </m:oMathPara>
                </a14:m>
                <a:endParaRPr lang="en-US" sz="1500" b="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36921" y="1171568"/>
                <a:ext cx="2145907" cy="252633"/>
              </a:xfrm>
              <a:prstGeom prst="rect">
                <a:avLst/>
              </a:prstGeom>
              <a:blipFill>
                <a:blip r:embed="rId3"/>
                <a:stretch>
                  <a:fillRect l="-1420" r="-2557" b="-23810"/>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a:t>
            </a:r>
          </a:p>
        </p:txBody>
      </p:sp>
      <p:sp>
        <p:nvSpPr>
          <p:cNvPr id="4" name="TextBox 3">
            <a:extLst>
              <a:ext uri="{FF2B5EF4-FFF2-40B4-BE49-F238E27FC236}">
                <a16:creationId xmlns:a16="http://schemas.microsoft.com/office/drawing/2014/main" id="{06032E54-0245-4FA7-909D-8605A72BD1DC}"/>
              </a:ext>
            </a:extLst>
          </p:cNvPr>
          <p:cNvSpPr txBox="1"/>
          <p:nvPr/>
        </p:nvSpPr>
        <p:spPr>
          <a:xfrm>
            <a:off x="1159004" y="1603060"/>
            <a:ext cx="453970" cy="307777"/>
          </a:xfrm>
          <a:prstGeom prst="rect">
            <a:avLst/>
          </a:prstGeom>
          <a:noFill/>
        </p:spPr>
        <p:txBody>
          <a:bodyPr wrap="none" rtlCol="0">
            <a:spAutoFit/>
          </a:bodyPr>
          <a:lstStyle/>
          <a:p>
            <a:r>
              <a:rPr lang="en-US" i="1" dirty="0">
                <a:latin typeface="Rubik Light" panose="020B0604020202020204" charset="-79"/>
                <a:cs typeface="Rubik Light" panose="020B0604020202020204" charset="-79"/>
              </a:rPr>
              <a:t>0 </a:t>
            </a:r>
            <a:r>
              <a:rPr lang="en-US" dirty="0">
                <a:latin typeface="Rubik Light" panose="020B0604020202020204" charset="-79"/>
                <a:cs typeface="Rubik Light" panose="020B0604020202020204" charset="-79"/>
              </a:rPr>
              <a:t>+</a:t>
            </a:r>
          </a:p>
        </p:txBody>
      </p:sp>
      <p:sp>
        <p:nvSpPr>
          <p:cNvPr id="6" name="Subtitle 5">
            <a:extLst>
              <a:ext uri="{FF2B5EF4-FFF2-40B4-BE49-F238E27FC236}">
                <a16:creationId xmlns:a16="http://schemas.microsoft.com/office/drawing/2014/main" id="{4BD70DB8-8EF2-4725-BD98-C9C111EC8A27}"/>
              </a:ext>
            </a:extLst>
          </p:cNvPr>
          <p:cNvSpPr>
            <a:spLocks noGrp="1"/>
          </p:cNvSpPr>
          <p:nvPr>
            <p:ph type="subTitle" idx="1"/>
          </p:nvPr>
        </p:nvSpPr>
        <p:spPr/>
        <p:txBody>
          <a:bodyPr/>
          <a:lstStyle/>
          <a:p>
            <a:endParaRPr lang="en-US"/>
          </a:p>
        </p:txBody>
      </p:sp>
      <p:sp>
        <p:nvSpPr>
          <p:cNvPr id="245" name="TextBox 244">
            <a:extLst>
              <a:ext uri="{FF2B5EF4-FFF2-40B4-BE49-F238E27FC236}">
                <a16:creationId xmlns:a16="http://schemas.microsoft.com/office/drawing/2014/main" id="{F8833D05-0787-42E7-8211-80AA177536E1}"/>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6" name="TextBox 245">
            <a:extLst>
              <a:ext uri="{FF2B5EF4-FFF2-40B4-BE49-F238E27FC236}">
                <a16:creationId xmlns:a16="http://schemas.microsoft.com/office/drawing/2014/main" id="{C31D7841-5301-44FA-BACC-564EED41E15C}"/>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7" name="Straight Arrow Connector 246">
            <a:extLst>
              <a:ext uri="{FF2B5EF4-FFF2-40B4-BE49-F238E27FC236}">
                <a16:creationId xmlns:a16="http://schemas.microsoft.com/office/drawing/2014/main" id="{605CFC09-A5ED-4BEE-A3B0-674D669414B4}"/>
              </a:ext>
            </a:extLst>
          </p:cNvPr>
          <p:cNvCxnSpPr>
            <a:stCxn id="245"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8" name="Straight Arrow Connector 247">
            <a:extLst>
              <a:ext uri="{FF2B5EF4-FFF2-40B4-BE49-F238E27FC236}">
                <a16:creationId xmlns:a16="http://schemas.microsoft.com/office/drawing/2014/main" id="{B9E25485-BE79-483A-92C6-1DA2F4547E4D}"/>
              </a:ext>
            </a:extLst>
          </p:cNvPr>
          <p:cNvCxnSpPr>
            <a:cxnSpLocks/>
            <a:stCxn id="246"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0" name="Table 16">
            <a:extLst>
              <a:ext uri="{FF2B5EF4-FFF2-40B4-BE49-F238E27FC236}">
                <a16:creationId xmlns:a16="http://schemas.microsoft.com/office/drawing/2014/main" id="{40F10779-B025-4C60-A27C-9D9C8FB0879C}"/>
              </a:ext>
            </a:extLst>
          </p:cNvPr>
          <p:cNvGraphicFramePr>
            <a:graphicFrameLocks noGrp="1"/>
          </p:cNvGraphicFramePr>
          <p:nvPr>
            <p:extLst>
              <p:ext uri="{D42A27DB-BD31-4B8C-83A1-F6EECF244321}">
                <p14:modId xmlns:p14="http://schemas.microsoft.com/office/powerpoint/2010/main" val="425392566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0</a:t>
                      </a:r>
                    </a:p>
                  </a:txBody>
                  <a:tcPr anchor="ctr"/>
                </a:tc>
                <a:tc>
                  <a:txBody>
                    <a:bodyPr/>
                    <a:lstStyle/>
                    <a:p>
                      <a:pPr algn="ctr"/>
                      <a:endParaRPr lang="en-US" dirty="0">
                        <a:highlight>
                          <a:srgbClr val="FFFF00"/>
                        </a:highlight>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4206399167"/>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36921" y="1171568"/>
                <a:ext cx="2145907" cy="25263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500" b="1" i="1">
                          <a:latin typeface="Cambria Math" panose="02040503050406030204" pitchFamily="18" charset="0"/>
                        </a:rPr>
                        <m:t>𝑬</m:t>
                      </m:r>
                      <m:d>
                        <m:dPr>
                          <m:ctrlPr>
                            <a:rPr lang="en-US" sz="1500" b="1" i="1">
                              <a:latin typeface="Cambria Math" panose="02040503050406030204" pitchFamily="18" charset="0"/>
                            </a:rPr>
                          </m:ctrlPr>
                        </m:dPr>
                        <m:e>
                          <m:r>
                            <a:rPr lang="en-US" sz="1500" b="1" i="1">
                              <a:latin typeface="Cambria Math" panose="02040503050406030204" pitchFamily="18" charset="0"/>
                            </a:rPr>
                            <m:t>𝒊</m:t>
                          </m:r>
                          <m:r>
                            <a:rPr lang="en-US" sz="1500" b="1" i="1">
                              <a:latin typeface="Cambria Math" panose="02040503050406030204" pitchFamily="18" charset="0"/>
                            </a:rPr>
                            <m:t>+</m:t>
                          </m:r>
                          <m:r>
                            <a:rPr lang="en-US" sz="1500" b="1" i="1">
                              <a:latin typeface="Cambria Math" panose="02040503050406030204" pitchFamily="18" charset="0"/>
                            </a:rPr>
                            <m:t>𝟏</m:t>
                          </m:r>
                          <m:r>
                            <a:rPr lang="en-US" sz="1500" b="1" i="1">
                              <a:latin typeface="Cambria Math" panose="02040503050406030204" pitchFamily="18" charset="0"/>
                            </a:rPr>
                            <m:t>,</m:t>
                          </m:r>
                          <m:r>
                            <a:rPr lang="en-US" sz="1500" b="1" i="1">
                              <a:latin typeface="Cambria Math" panose="02040503050406030204" pitchFamily="18" charset="0"/>
                            </a:rPr>
                            <m:t>𝒋</m:t>
                          </m:r>
                          <m:r>
                            <a:rPr lang="en-US" sz="1500" b="1" i="1">
                              <a:latin typeface="Cambria Math" panose="02040503050406030204" pitchFamily="18" charset="0"/>
                            </a:rPr>
                            <m:t>−</m:t>
                          </m:r>
                          <m:r>
                            <a:rPr lang="en-US" sz="1500" b="1" i="1">
                              <a:latin typeface="Cambria Math" panose="02040503050406030204" pitchFamily="18" charset="0"/>
                            </a:rPr>
                            <m:t>𝟏</m:t>
                          </m:r>
                        </m:e>
                      </m:d>
                      <m:r>
                        <a:rPr lang="en-US" sz="1500" b="1" i="1">
                          <a:latin typeface="Cambria Math" panose="02040503050406030204" pitchFamily="18" charset="0"/>
                        </a:rPr>
                        <m:t>+</m:t>
                      </m:r>
                      <m:r>
                        <a:rPr lang="en-US" sz="1500" b="1" i="1">
                          <a:latin typeface="Cambria Math" panose="02040503050406030204" pitchFamily="18" charset="0"/>
                        </a:rPr>
                        <m:t>𝒆</m:t>
                      </m:r>
                      <m:r>
                        <a:rPr lang="en-US" sz="1500" b="1" i="1">
                          <a:latin typeface="Cambria Math" panose="02040503050406030204" pitchFamily="18" charset="0"/>
                        </a:rPr>
                        <m:t>(</m:t>
                      </m:r>
                      <m:sSub>
                        <m:sSubPr>
                          <m:ctrlPr>
                            <a:rPr lang="en-US" sz="1500" b="1" i="1">
                              <a:latin typeface="Cambria Math" panose="02040503050406030204" pitchFamily="18" charset="0"/>
                            </a:rPr>
                          </m:ctrlPr>
                        </m:sSubPr>
                        <m:e>
                          <m:r>
                            <a:rPr lang="en-US" sz="1500" b="1" i="1">
                              <a:latin typeface="Cambria Math" panose="02040503050406030204" pitchFamily="18" charset="0"/>
                            </a:rPr>
                            <m:t>𝒓</m:t>
                          </m:r>
                        </m:e>
                        <m:sub>
                          <m:r>
                            <a:rPr lang="en-US" sz="1500" b="1" i="1">
                              <a:latin typeface="Cambria Math" panose="02040503050406030204" pitchFamily="18" charset="0"/>
                            </a:rPr>
                            <m:t>𝒊</m:t>
                          </m:r>
                        </m:sub>
                      </m:sSub>
                      <m:r>
                        <a:rPr lang="en-US" sz="1500" b="1" i="1">
                          <a:latin typeface="Cambria Math" panose="02040503050406030204" pitchFamily="18" charset="0"/>
                        </a:rPr>
                        <m:t>,</m:t>
                      </m:r>
                      <m:sSub>
                        <m:sSubPr>
                          <m:ctrlPr>
                            <a:rPr lang="en-US" sz="1500" b="1" i="1">
                              <a:latin typeface="Cambria Math" panose="02040503050406030204" pitchFamily="18" charset="0"/>
                            </a:rPr>
                          </m:ctrlPr>
                        </m:sSubPr>
                        <m:e>
                          <m:r>
                            <a:rPr lang="en-US" sz="1500" b="1" i="1">
                              <a:latin typeface="Cambria Math" panose="02040503050406030204" pitchFamily="18" charset="0"/>
                            </a:rPr>
                            <m:t>𝒓</m:t>
                          </m:r>
                        </m:e>
                        <m:sub>
                          <m:r>
                            <a:rPr lang="en-US" sz="1500" b="1" i="1">
                              <a:latin typeface="Cambria Math" panose="02040503050406030204" pitchFamily="18" charset="0"/>
                            </a:rPr>
                            <m:t>𝒋</m:t>
                          </m:r>
                        </m:sub>
                      </m:sSub>
                      <m:r>
                        <a:rPr lang="en-US" sz="1500" b="1" i="1">
                          <a:latin typeface="Cambria Math" panose="02040503050406030204" pitchFamily="18" charset="0"/>
                        </a:rPr>
                        <m:t>)</m:t>
                      </m:r>
                    </m:oMath>
                  </m:oMathPara>
                </a14:m>
                <a:endParaRPr lang="en-US" sz="1500" b="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36921" y="1171568"/>
                <a:ext cx="2145907" cy="252633"/>
              </a:xfrm>
              <a:prstGeom prst="rect">
                <a:avLst/>
              </a:prstGeom>
              <a:blipFill>
                <a:blip r:embed="rId3"/>
                <a:stretch>
                  <a:fillRect l="-1420" r="-2557" b="-23810"/>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a:t>
            </a:r>
          </a:p>
        </p:txBody>
      </p:sp>
      <p:sp>
        <p:nvSpPr>
          <p:cNvPr id="4" name="TextBox 3">
            <a:extLst>
              <a:ext uri="{FF2B5EF4-FFF2-40B4-BE49-F238E27FC236}">
                <a16:creationId xmlns:a16="http://schemas.microsoft.com/office/drawing/2014/main" id="{06032E54-0245-4FA7-909D-8605A72BD1DC}"/>
              </a:ext>
            </a:extLst>
          </p:cNvPr>
          <p:cNvSpPr txBox="1"/>
          <p:nvPr/>
        </p:nvSpPr>
        <p:spPr>
          <a:xfrm>
            <a:off x="1159004" y="1603060"/>
            <a:ext cx="1117614" cy="307777"/>
          </a:xfrm>
          <a:prstGeom prst="rect">
            <a:avLst/>
          </a:prstGeom>
          <a:noFill/>
        </p:spPr>
        <p:txBody>
          <a:bodyPr wrap="none" rtlCol="0">
            <a:spAutoFit/>
          </a:bodyPr>
          <a:lstStyle/>
          <a:p>
            <a:r>
              <a:rPr lang="en-US" i="1" dirty="0">
                <a:latin typeface="Rubik Light" panose="020B0604020202020204" charset="-79"/>
                <a:cs typeface="Rubik Light" panose="020B0604020202020204" charset="-79"/>
              </a:rPr>
              <a:t>0 </a:t>
            </a:r>
            <a:r>
              <a:rPr lang="en-US" dirty="0">
                <a:latin typeface="Rubik Light" panose="020B0604020202020204" charset="-79"/>
                <a:cs typeface="Rubik Light" panose="020B0604020202020204" charset="-79"/>
              </a:rPr>
              <a:t>+ </a:t>
            </a:r>
            <a:r>
              <a:rPr lang="en-US" i="1" dirty="0">
                <a:latin typeface="Rubik Light" panose="020B0604020202020204" charset="-79"/>
                <a:cs typeface="Rubik Light" panose="020B0604020202020204" charset="-79"/>
              </a:rPr>
              <a:t>-3  = -3</a:t>
            </a:r>
            <a:endParaRPr lang="en-US" dirty="0">
              <a:latin typeface="Rubik Light" panose="020B0604020202020204" charset="-79"/>
              <a:cs typeface="Rubik Light" panose="020B0604020202020204" charset="-79"/>
            </a:endParaRP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p:txBody>
      </p:sp>
      <p:sp>
        <p:nvSpPr>
          <p:cNvPr id="6" name="Subtitle 5">
            <a:extLst>
              <a:ext uri="{FF2B5EF4-FFF2-40B4-BE49-F238E27FC236}">
                <a16:creationId xmlns:a16="http://schemas.microsoft.com/office/drawing/2014/main" id="{B0BE4938-CAF4-4193-AA0A-FA0DA362E49C}"/>
              </a:ext>
            </a:extLst>
          </p:cNvPr>
          <p:cNvSpPr>
            <a:spLocks noGrp="1"/>
          </p:cNvSpPr>
          <p:nvPr>
            <p:ph type="subTitle" idx="1"/>
          </p:nvPr>
        </p:nvSpPr>
        <p:spPr/>
        <p:txBody>
          <a:bodyPr/>
          <a:lstStyle/>
          <a:p>
            <a:endParaRPr lang="en-US"/>
          </a:p>
        </p:txBody>
      </p:sp>
      <p:sp>
        <p:nvSpPr>
          <p:cNvPr id="246" name="TextBox 245">
            <a:extLst>
              <a:ext uri="{FF2B5EF4-FFF2-40B4-BE49-F238E27FC236}">
                <a16:creationId xmlns:a16="http://schemas.microsoft.com/office/drawing/2014/main" id="{EE567DA9-F846-447C-8B04-CC6087BCE0BD}"/>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7" name="TextBox 246">
            <a:extLst>
              <a:ext uri="{FF2B5EF4-FFF2-40B4-BE49-F238E27FC236}">
                <a16:creationId xmlns:a16="http://schemas.microsoft.com/office/drawing/2014/main" id="{AD709F8E-D2D2-4FB6-8863-08F7BD2D53FD}"/>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8" name="Straight Arrow Connector 247">
            <a:extLst>
              <a:ext uri="{FF2B5EF4-FFF2-40B4-BE49-F238E27FC236}">
                <a16:creationId xmlns:a16="http://schemas.microsoft.com/office/drawing/2014/main" id="{A01A5D02-0D45-48A8-8342-560D113C49BA}"/>
              </a:ext>
            </a:extLst>
          </p:cNvPr>
          <p:cNvCxnSpPr>
            <a:stCxn id="246"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9" name="Straight Arrow Connector 248">
            <a:extLst>
              <a:ext uri="{FF2B5EF4-FFF2-40B4-BE49-F238E27FC236}">
                <a16:creationId xmlns:a16="http://schemas.microsoft.com/office/drawing/2014/main" id="{FB398FD3-9F18-4946-95AB-B565B781AD52}"/>
              </a:ext>
            </a:extLst>
          </p:cNvPr>
          <p:cNvCxnSpPr>
            <a:cxnSpLocks/>
            <a:stCxn id="247"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0" name="Table 16">
            <a:extLst>
              <a:ext uri="{FF2B5EF4-FFF2-40B4-BE49-F238E27FC236}">
                <a16:creationId xmlns:a16="http://schemas.microsoft.com/office/drawing/2014/main" id="{F31E0460-2280-4046-9055-D7325BB307D3}"/>
              </a:ext>
            </a:extLst>
          </p:cNvPr>
          <p:cNvGraphicFramePr>
            <a:graphicFrameLocks noGrp="1"/>
          </p:cNvGraphicFramePr>
          <p:nvPr>
            <p:extLst>
              <p:ext uri="{D42A27DB-BD31-4B8C-83A1-F6EECF244321}">
                <p14:modId xmlns:p14="http://schemas.microsoft.com/office/powerpoint/2010/main" val="2734529397"/>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tx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0</a:t>
                      </a:r>
                    </a:p>
                  </a:txBody>
                  <a:tcPr anchor="ctr"/>
                </a:tc>
                <a:tc>
                  <a:txBody>
                    <a:bodyPr/>
                    <a:lstStyle/>
                    <a:p>
                      <a:pPr algn="ctr"/>
                      <a:endParaRPr lang="en-US" dirty="0">
                        <a:highlight>
                          <a:srgbClr val="FFFF00"/>
                        </a:highlight>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tx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3764976734"/>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36921" y="1171568"/>
                <a:ext cx="963725" cy="246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b="1" i="1">
                          <a:latin typeface="Cambria Math" panose="02040503050406030204" pitchFamily="18" charset="0"/>
                        </a:rPr>
                        <m:t>𝑬</m:t>
                      </m:r>
                      <m:r>
                        <a:rPr lang="en-US" sz="1600" b="1" i="1">
                          <a:latin typeface="Cambria Math" panose="02040503050406030204" pitchFamily="18" charset="0"/>
                        </a:rPr>
                        <m:t>(</m:t>
                      </m:r>
                      <m:r>
                        <a:rPr lang="en-US" sz="1600" b="1" i="1">
                          <a:latin typeface="Cambria Math" panose="02040503050406030204" pitchFamily="18" charset="0"/>
                        </a:rPr>
                        <m:t>𝒊</m:t>
                      </m:r>
                      <m:r>
                        <a:rPr lang="en-US" sz="1600" b="1" i="1">
                          <a:latin typeface="Cambria Math" panose="02040503050406030204" pitchFamily="18" charset="0"/>
                        </a:rPr>
                        <m:t>+</m:t>
                      </m:r>
                      <m:r>
                        <a:rPr lang="en-US" sz="1600" b="1" i="1">
                          <a:latin typeface="Cambria Math" panose="02040503050406030204" pitchFamily="18" charset="0"/>
                        </a:rPr>
                        <m:t>𝟏</m:t>
                      </m:r>
                      <m:r>
                        <a:rPr lang="en-US" sz="1600" b="1" i="1">
                          <a:latin typeface="Cambria Math" panose="02040503050406030204" pitchFamily="18" charset="0"/>
                        </a:rPr>
                        <m:t>,</m:t>
                      </m:r>
                      <m:r>
                        <a:rPr lang="en-US" sz="1600" b="1" i="1">
                          <a:latin typeface="Cambria Math" panose="02040503050406030204" pitchFamily="18" charset="0"/>
                        </a:rPr>
                        <m:t>𝒋</m:t>
                      </m:r>
                      <m:r>
                        <a:rPr lang="en-US" sz="1600" b="1" i="1">
                          <a:latin typeface="Cambria Math" panose="02040503050406030204" pitchFamily="18" charset="0"/>
                        </a:rPr>
                        <m:t>)</m:t>
                      </m:r>
                    </m:oMath>
                  </m:oMathPara>
                </a14:m>
                <a:endParaRPr lang="en-US" sz="1600" b="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36921" y="1171568"/>
                <a:ext cx="963725" cy="246221"/>
              </a:xfrm>
              <a:prstGeom prst="rect">
                <a:avLst/>
              </a:prstGeom>
              <a:blipFill>
                <a:blip r:embed="rId3"/>
                <a:stretch>
                  <a:fillRect l="-3797" r="-6962" b="-3414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2</a:t>
            </a: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p:txBody>
      </p:sp>
      <p:sp>
        <p:nvSpPr>
          <p:cNvPr id="6" name="Subtitle 5">
            <a:extLst>
              <a:ext uri="{FF2B5EF4-FFF2-40B4-BE49-F238E27FC236}">
                <a16:creationId xmlns:a16="http://schemas.microsoft.com/office/drawing/2014/main" id="{99D02A86-5A3E-4E65-B6B2-802A3DD66E56}"/>
              </a:ext>
            </a:extLst>
          </p:cNvPr>
          <p:cNvSpPr>
            <a:spLocks noGrp="1"/>
          </p:cNvSpPr>
          <p:nvPr>
            <p:ph type="subTitle" idx="1"/>
          </p:nvPr>
        </p:nvSpPr>
        <p:spPr/>
        <p:txBody>
          <a:bodyPr/>
          <a:lstStyle/>
          <a:p>
            <a:endParaRPr lang="en-US"/>
          </a:p>
        </p:txBody>
      </p:sp>
      <p:sp>
        <p:nvSpPr>
          <p:cNvPr id="246" name="TextBox 245">
            <a:extLst>
              <a:ext uri="{FF2B5EF4-FFF2-40B4-BE49-F238E27FC236}">
                <a16:creationId xmlns:a16="http://schemas.microsoft.com/office/drawing/2014/main" id="{00354EDC-6E36-4003-A91B-EB8984CCAC8F}"/>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7" name="TextBox 246">
            <a:extLst>
              <a:ext uri="{FF2B5EF4-FFF2-40B4-BE49-F238E27FC236}">
                <a16:creationId xmlns:a16="http://schemas.microsoft.com/office/drawing/2014/main" id="{BC1826C4-ECBF-4BE2-8C6D-76A31650B877}"/>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8" name="Straight Arrow Connector 247">
            <a:extLst>
              <a:ext uri="{FF2B5EF4-FFF2-40B4-BE49-F238E27FC236}">
                <a16:creationId xmlns:a16="http://schemas.microsoft.com/office/drawing/2014/main" id="{BFF00C72-7FE5-492B-8AC7-3F6BCAF09D39}"/>
              </a:ext>
            </a:extLst>
          </p:cNvPr>
          <p:cNvCxnSpPr>
            <a:stCxn id="246"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9" name="Straight Arrow Connector 248">
            <a:extLst>
              <a:ext uri="{FF2B5EF4-FFF2-40B4-BE49-F238E27FC236}">
                <a16:creationId xmlns:a16="http://schemas.microsoft.com/office/drawing/2014/main" id="{CF4345F2-240B-4626-92E4-3842A3964DEC}"/>
              </a:ext>
            </a:extLst>
          </p:cNvPr>
          <p:cNvCxnSpPr>
            <a:cxnSpLocks/>
            <a:stCxn id="247"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0" name="Table 16">
            <a:extLst>
              <a:ext uri="{FF2B5EF4-FFF2-40B4-BE49-F238E27FC236}">
                <a16:creationId xmlns:a16="http://schemas.microsoft.com/office/drawing/2014/main" id="{027F4D62-A720-4BAD-A78B-34D9246771DE}"/>
              </a:ext>
            </a:extLst>
          </p:cNvPr>
          <p:cNvGraphicFramePr>
            <a:graphicFrameLocks noGrp="1"/>
          </p:cNvGraphicFramePr>
          <p:nvPr>
            <p:extLst>
              <p:ext uri="{D42A27DB-BD31-4B8C-83A1-F6EECF244321}">
                <p14:modId xmlns:p14="http://schemas.microsoft.com/office/powerpoint/2010/main" val="195870222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19684973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D2788-5DC5-4080-B0A9-6C036C35BD02}"/>
              </a:ext>
            </a:extLst>
          </p:cNvPr>
          <p:cNvSpPr>
            <a:spLocks noGrp="1"/>
          </p:cNvSpPr>
          <p:nvPr>
            <p:ph type="title"/>
          </p:nvPr>
        </p:nvSpPr>
        <p:spPr/>
        <p:txBody>
          <a:bodyPr/>
          <a:lstStyle/>
          <a:p>
            <a:endParaRPr lang="en-US"/>
          </a:p>
        </p:txBody>
      </p:sp>
      <p:pic>
        <p:nvPicPr>
          <p:cNvPr id="5122" name="Picture 2" descr="Coronavirus: How effective is the AstraZeneca vaccine? What you need to  know | CP24.com">
            <a:extLst>
              <a:ext uri="{FF2B5EF4-FFF2-40B4-BE49-F238E27FC236}">
                <a16:creationId xmlns:a16="http://schemas.microsoft.com/office/drawing/2014/main" id="{48004B45-5C2B-40B7-BF92-90791873DE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5" y="0"/>
            <a:ext cx="9139238"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67690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36921" y="1171568"/>
                <a:ext cx="963725" cy="246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b="1" i="1">
                          <a:latin typeface="Cambria Math" panose="02040503050406030204" pitchFamily="18" charset="0"/>
                        </a:rPr>
                        <m:t>𝑬</m:t>
                      </m:r>
                      <m:r>
                        <a:rPr lang="en-US" sz="1600" b="1" i="1">
                          <a:latin typeface="Cambria Math" panose="02040503050406030204" pitchFamily="18" charset="0"/>
                        </a:rPr>
                        <m:t>(</m:t>
                      </m:r>
                      <m:r>
                        <a:rPr lang="en-US" sz="1600" b="1" i="1">
                          <a:latin typeface="Cambria Math" panose="02040503050406030204" pitchFamily="18" charset="0"/>
                        </a:rPr>
                        <m:t>𝒊</m:t>
                      </m:r>
                      <m:r>
                        <a:rPr lang="en-US" sz="1600" b="1" i="1">
                          <a:latin typeface="Cambria Math" panose="02040503050406030204" pitchFamily="18" charset="0"/>
                        </a:rPr>
                        <m:t>+</m:t>
                      </m:r>
                      <m:r>
                        <a:rPr lang="en-US" sz="1600" b="1" i="1">
                          <a:latin typeface="Cambria Math" panose="02040503050406030204" pitchFamily="18" charset="0"/>
                        </a:rPr>
                        <m:t>𝟏</m:t>
                      </m:r>
                      <m:r>
                        <a:rPr lang="en-US" sz="1600" b="1" i="1">
                          <a:latin typeface="Cambria Math" panose="02040503050406030204" pitchFamily="18" charset="0"/>
                        </a:rPr>
                        <m:t>,</m:t>
                      </m:r>
                      <m:r>
                        <a:rPr lang="en-US" sz="1600" b="1" i="1">
                          <a:latin typeface="Cambria Math" panose="02040503050406030204" pitchFamily="18" charset="0"/>
                        </a:rPr>
                        <m:t>𝒋</m:t>
                      </m:r>
                      <m:r>
                        <a:rPr lang="en-US" sz="1600" b="1" i="1">
                          <a:latin typeface="Cambria Math" panose="02040503050406030204" pitchFamily="18" charset="0"/>
                        </a:rPr>
                        <m:t>)</m:t>
                      </m:r>
                    </m:oMath>
                  </m:oMathPara>
                </a14:m>
                <a:endParaRPr lang="en-US" sz="1600" b="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36921" y="1171568"/>
                <a:ext cx="963725" cy="246221"/>
              </a:xfrm>
              <a:prstGeom prst="rect">
                <a:avLst/>
              </a:prstGeom>
              <a:blipFill>
                <a:blip r:embed="rId3"/>
                <a:stretch>
                  <a:fillRect l="-3797" r="-6962" b="-3414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2</a:t>
            </a:r>
          </a:p>
        </p:txBody>
      </p:sp>
      <p:sp>
        <p:nvSpPr>
          <p:cNvPr id="4" name="TextBox 3">
            <a:extLst>
              <a:ext uri="{FF2B5EF4-FFF2-40B4-BE49-F238E27FC236}">
                <a16:creationId xmlns:a16="http://schemas.microsoft.com/office/drawing/2014/main" id="{06032E54-0245-4FA7-909D-8605A72BD1DC}"/>
              </a:ext>
            </a:extLst>
          </p:cNvPr>
          <p:cNvSpPr txBox="1"/>
          <p:nvPr/>
        </p:nvSpPr>
        <p:spPr>
          <a:xfrm>
            <a:off x="363933" y="1479345"/>
            <a:ext cx="309700" cy="307777"/>
          </a:xfrm>
          <a:prstGeom prst="rect">
            <a:avLst/>
          </a:prstGeom>
          <a:noFill/>
        </p:spPr>
        <p:txBody>
          <a:bodyPr wrap="none" rtlCol="0">
            <a:spAutoFit/>
          </a:bodyPr>
          <a:lstStyle/>
          <a:p>
            <a:r>
              <a:rPr lang="en-US" i="1" dirty="0">
                <a:latin typeface="Rubik Light" panose="020B0604020202020204" charset="-79"/>
                <a:cs typeface="Rubik Light" panose="020B0604020202020204" charset="-79"/>
              </a:rPr>
              <a:t>0</a:t>
            </a:r>
            <a:endParaRPr lang="en-US" dirty="0">
              <a:latin typeface="Rubik Light" panose="020B0604020202020204" charset="-79"/>
              <a:cs typeface="Rubik Light" panose="020B0604020202020204" charset="-79"/>
            </a:endParaRP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523220"/>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p:txBody>
      </p:sp>
      <p:sp>
        <p:nvSpPr>
          <p:cNvPr id="6" name="Subtitle 5">
            <a:extLst>
              <a:ext uri="{FF2B5EF4-FFF2-40B4-BE49-F238E27FC236}">
                <a16:creationId xmlns:a16="http://schemas.microsoft.com/office/drawing/2014/main" id="{6CB1D091-2E59-4C64-9368-1D0D63818BD1}"/>
              </a:ext>
            </a:extLst>
          </p:cNvPr>
          <p:cNvSpPr>
            <a:spLocks noGrp="1"/>
          </p:cNvSpPr>
          <p:nvPr>
            <p:ph type="subTitle" idx="1"/>
          </p:nvPr>
        </p:nvSpPr>
        <p:spPr/>
        <p:txBody>
          <a:bodyPr/>
          <a:lstStyle/>
          <a:p>
            <a:endParaRPr lang="en-US"/>
          </a:p>
        </p:txBody>
      </p:sp>
      <p:sp>
        <p:nvSpPr>
          <p:cNvPr id="246" name="TextBox 245">
            <a:extLst>
              <a:ext uri="{FF2B5EF4-FFF2-40B4-BE49-F238E27FC236}">
                <a16:creationId xmlns:a16="http://schemas.microsoft.com/office/drawing/2014/main" id="{292BC8E7-06B8-4431-B4B4-0974374C7966}"/>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7" name="TextBox 246">
            <a:extLst>
              <a:ext uri="{FF2B5EF4-FFF2-40B4-BE49-F238E27FC236}">
                <a16:creationId xmlns:a16="http://schemas.microsoft.com/office/drawing/2014/main" id="{E3FB2059-7451-4D2D-B5F1-16CC5F3DCF41}"/>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8" name="Straight Arrow Connector 247">
            <a:extLst>
              <a:ext uri="{FF2B5EF4-FFF2-40B4-BE49-F238E27FC236}">
                <a16:creationId xmlns:a16="http://schemas.microsoft.com/office/drawing/2014/main" id="{3E8166BF-66CC-43EF-A9AC-505FED0B599F}"/>
              </a:ext>
            </a:extLst>
          </p:cNvPr>
          <p:cNvCxnSpPr>
            <a:stCxn id="246"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9" name="Straight Arrow Connector 248">
            <a:extLst>
              <a:ext uri="{FF2B5EF4-FFF2-40B4-BE49-F238E27FC236}">
                <a16:creationId xmlns:a16="http://schemas.microsoft.com/office/drawing/2014/main" id="{12628F58-7E0A-43DE-AA99-71D49F2A3713}"/>
              </a:ext>
            </a:extLst>
          </p:cNvPr>
          <p:cNvCxnSpPr>
            <a:cxnSpLocks/>
            <a:stCxn id="247"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0" name="Table 16">
            <a:extLst>
              <a:ext uri="{FF2B5EF4-FFF2-40B4-BE49-F238E27FC236}">
                <a16:creationId xmlns:a16="http://schemas.microsoft.com/office/drawing/2014/main" id="{E34E0854-06F6-4492-BEE6-F78944F0E433}"/>
              </a:ext>
            </a:extLst>
          </p:cNvPr>
          <p:cNvGraphicFramePr>
            <a:graphicFrameLocks noGrp="1"/>
          </p:cNvGraphicFramePr>
          <p:nvPr>
            <p:extLst>
              <p:ext uri="{D42A27DB-BD31-4B8C-83A1-F6EECF244321}">
                <p14:modId xmlns:p14="http://schemas.microsoft.com/office/powerpoint/2010/main" val="488686379"/>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0</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1314219276"/>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36921" y="1171568"/>
                <a:ext cx="963725" cy="24622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600" b="1" i="1" smtClean="0">
                          <a:latin typeface="Cambria Math" panose="02040503050406030204" pitchFamily="18" charset="0"/>
                        </a:rPr>
                        <m:t>𝑬</m:t>
                      </m:r>
                      <m:r>
                        <a:rPr lang="en-US" sz="1600" b="1" i="1" smtClean="0">
                          <a:latin typeface="Cambria Math" panose="02040503050406030204" pitchFamily="18" charset="0"/>
                        </a:rPr>
                        <m:t>(</m:t>
                      </m:r>
                      <m:r>
                        <a:rPr lang="en-US" sz="1600" b="1" i="1" smtClean="0">
                          <a:latin typeface="Cambria Math" panose="02040503050406030204" pitchFamily="18" charset="0"/>
                        </a:rPr>
                        <m:t>𝒊</m:t>
                      </m:r>
                      <m:r>
                        <a:rPr lang="en-US" sz="1600" b="1" i="1" smtClean="0">
                          <a:latin typeface="Cambria Math" panose="02040503050406030204" pitchFamily="18" charset="0"/>
                        </a:rPr>
                        <m:t>,</m:t>
                      </m:r>
                      <m:r>
                        <a:rPr lang="en-US" sz="1600" b="1" i="1" smtClean="0">
                          <a:latin typeface="Cambria Math" panose="02040503050406030204" pitchFamily="18" charset="0"/>
                        </a:rPr>
                        <m:t>𝒋</m:t>
                      </m:r>
                      <m:r>
                        <a:rPr lang="en-US" sz="1600" b="1" i="1" smtClean="0">
                          <a:latin typeface="Cambria Math" panose="02040503050406030204" pitchFamily="18" charset="0"/>
                        </a:rPr>
                        <m:t>−</m:t>
                      </m:r>
                      <m:r>
                        <a:rPr lang="en-US" sz="1600" b="1" i="1" smtClean="0">
                          <a:latin typeface="Cambria Math" panose="02040503050406030204" pitchFamily="18" charset="0"/>
                        </a:rPr>
                        <m:t>𝟏</m:t>
                      </m:r>
                      <m:r>
                        <a:rPr lang="en-US" sz="1600" b="1" i="1">
                          <a:latin typeface="Cambria Math" panose="02040503050406030204" pitchFamily="18" charset="0"/>
                        </a:rPr>
                        <m:t>)</m:t>
                      </m:r>
                    </m:oMath>
                  </m:oMathPara>
                </a14:m>
                <a:endParaRPr lang="en-US" sz="1600" b="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36921" y="1171568"/>
                <a:ext cx="963725" cy="246221"/>
              </a:xfrm>
              <a:prstGeom prst="rect">
                <a:avLst/>
              </a:prstGeom>
              <a:blipFill>
                <a:blip r:embed="rId3"/>
                <a:stretch>
                  <a:fillRect l="-3797" r="-6962" b="-3414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3</a:t>
            </a:r>
          </a:p>
        </p:txBody>
      </p:sp>
      <p:sp>
        <p:nvSpPr>
          <p:cNvPr id="4" name="TextBox 3">
            <a:extLst>
              <a:ext uri="{FF2B5EF4-FFF2-40B4-BE49-F238E27FC236}">
                <a16:creationId xmlns:a16="http://schemas.microsoft.com/office/drawing/2014/main" id="{06032E54-0245-4FA7-909D-8605A72BD1DC}"/>
              </a:ext>
            </a:extLst>
          </p:cNvPr>
          <p:cNvSpPr txBox="1"/>
          <p:nvPr/>
        </p:nvSpPr>
        <p:spPr>
          <a:xfrm>
            <a:off x="363933" y="1479345"/>
            <a:ext cx="309700" cy="307777"/>
          </a:xfrm>
          <a:prstGeom prst="rect">
            <a:avLst/>
          </a:prstGeom>
          <a:noFill/>
        </p:spPr>
        <p:txBody>
          <a:bodyPr wrap="none" rtlCol="0">
            <a:spAutoFit/>
          </a:bodyPr>
          <a:lstStyle/>
          <a:p>
            <a:r>
              <a:rPr lang="en-US" i="1" dirty="0">
                <a:latin typeface="Rubik Light" panose="020B0604020202020204" charset="-79"/>
                <a:cs typeface="Rubik Light" panose="020B0604020202020204" charset="-79"/>
              </a:rPr>
              <a:t>0</a:t>
            </a:r>
            <a:endParaRPr lang="en-US" dirty="0">
              <a:latin typeface="Rubik Light" panose="020B0604020202020204" charset="-79"/>
              <a:cs typeface="Rubik Light" panose="020B0604020202020204" charset="-79"/>
            </a:endParaRP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738664"/>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p:txBody>
      </p:sp>
      <p:sp>
        <p:nvSpPr>
          <p:cNvPr id="6" name="Subtitle 5">
            <a:extLst>
              <a:ext uri="{FF2B5EF4-FFF2-40B4-BE49-F238E27FC236}">
                <a16:creationId xmlns:a16="http://schemas.microsoft.com/office/drawing/2014/main" id="{8C22FA83-5AC6-416E-B853-473F257925C7}"/>
              </a:ext>
            </a:extLst>
          </p:cNvPr>
          <p:cNvSpPr>
            <a:spLocks noGrp="1"/>
          </p:cNvSpPr>
          <p:nvPr>
            <p:ph type="subTitle" idx="1"/>
          </p:nvPr>
        </p:nvSpPr>
        <p:spPr/>
        <p:txBody>
          <a:bodyPr/>
          <a:lstStyle/>
          <a:p>
            <a:endParaRPr lang="en-US"/>
          </a:p>
        </p:txBody>
      </p:sp>
      <p:sp>
        <p:nvSpPr>
          <p:cNvPr id="246" name="TextBox 245">
            <a:extLst>
              <a:ext uri="{FF2B5EF4-FFF2-40B4-BE49-F238E27FC236}">
                <a16:creationId xmlns:a16="http://schemas.microsoft.com/office/drawing/2014/main" id="{CD9715A6-9DF3-4C5A-A9D5-943059D7312B}"/>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7" name="TextBox 246">
            <a:extLst>
              <a:ext uri="{FF2B5EF4-FFF2-40B4-BE49-F238E27FC236}">
                <a16:creationId xmlns:a16="http://schemas.microsoft.com/office/drawing/2014/main" id="{BDCFCB09-062C-4EE9-A3EB-257ABA2EC101}"/>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8" name="Straight Arrow Connector 247">
            <a:extLst>
              <a:ext uri="{FF2B5EF4-FFF2-40B4-BE49-F238E27FC236}">
                <a16:creationId xmlns:a16="http://schemas.microsoft.com/office/drawing/2014/main" id="{C487B784-D2B4-4AEC-B546-79B42371929F}"/>
              </a:ext>
            </a:extLst>
          </p:cNvPr>
          <p:cNvCxnSpPr>
            <a:stCxn id="246"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9" name="Straight Arrow Connector 248">
            <a:extLst>
              <a:ext uri="{FF2B5EF4-FFF2-40B4-BE49-F238E27FC236}">
                <a16:creationId xmlns:a16="http://schemas.microsoft.com/office/drawing/2014/main" id="{1547AF1B-672C-4336-A146-840D727C4C5C}"/>
              </a:ext>
            </a:extLst>
          </p:cNvPr>
          <p:cNvCxnSpPr>
            <a:cxnSpLocks/>
            <a:stCxn id="247"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0" name="Table 16">
            <a:extLst>
              <a:ext uri="{FF2B5EF4-FFF2-40B4-BE49-F238E27FC236}">
                <a16:creationId xmlns:a16="http://schemas.microsoft.com/office/drawing/2014/main" id="{2ACA1E23-8129-443C-8964-170251E2A0E1}"/>
              </a:ext>
            </a:extLst>
          </p:cNvPr>
          <p:cNvGraphicFramePr>
            <a:graphicFrameLocks noGrp="1"/>
          </p:cNvGraphicFramePr>
          <p:nvPr>
            <p:extLst>
              <p:ext uri="{D42A27DB-BD31-4B8C-83A1-F6EECF244321}">
                <p14:modId xmlns:p14="http://schemas.microsoft.com/office/powerpoint/2010/main" val="2410276437"/>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0</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3112218031"/>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0" y="1163461"/>
                <a:ext cx="2274017" cy="30931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b="1" i="1" smtClean="0">
                              <a:latin typeface="Cambria Math" panose="02040503050406030204" pitchFamily="18" charset="0"/>
                            </a:rPr>
                          </m:ctrlPr>
                        </m:funcPr>
                        <m:fName>
                          <m:limLow>
                            <m:limLowPr>
                              <m:ctrlPr>
                                <a:rPr lang="en-US" b="1" i="1">
                                  <a:latin typeface="Cambria Math" panose="02040503050406030204" pitchFamily="18" charset="0"/>
                                </a:rPr>
                              </m:ctrlPr>
                            </m:limLowPr>
                            <m:e>
                              <m:r>
                                <a:rPr lang="en-US" b="1" i="1">
                                  <a:latin typeface="Cambria Math" panose="02040503050406030204" pitchFamily="18" charset="0"/>
                                </a:rPr>
                                <m:t>𝒎𝒊𝒏</m:t>
                              </m:r>
                            </m:e>
                            <m:lim>
                              <m:r>
                                <a:rPr lang="en-US" b="1" i="1">
                                  <a:latin typeface="Cambria Math" panose="02040503050406030204" pitchFamily="18" charset="0"/>
                                </a:rPr>
                                <m:t> </m:t>
                              </m:r>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lim>
                          </m:limLow>
                        </m:fName>
                        <m:e>
                          <m:r>
                            <a:rPr lang="en-US" b="1" i="1">
                              <a:latin typeface="Cambria Math" panose="02040503050406030204" pitchFamily="18" charset="0"/>
                            </a:rPr>
                            <m:t>𝑬</m:t>
                          </m:r>
                          <m:d>
                            <m:dPr>
                              <m:ctrlPr>
                                <a:rPr lang="en-US" b="1" i="1">
                                  <a:latin typeface="Cambria Math" panose="02040503050406030204" pitchFamily="18" charset="0"/>
                                </a:rPr>
                              </m:ctrlPr>
                            </m:dPr>
                            <m:e>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𝒌</m:t>
                              </m:r>
                            </m:e>
                          </m:d>
                          <m:r>
                            <a:rPr lang="en-US" b="1" i="1">
                              <a:latin typeface="Cambria Math" panose="02040503050406030204" pitchFamily="18" charset="0"/>
                            </a:rPr>
                            <m:t>+</m:t>
                          </m:r>
                          <m:r>
                            <a:rPr lang="en-US" b="1" i="1">
                              <a:latin typeface="Cambria Math" panose="02040503050406030204" pitchFamily="18" charset="0"/>
                            </a:rPr>
                            <m:t>𝑬</m:t>
                          </m:r>
                          <m:r>
                            <a:rPr lang="en-US" b="1" i="1">
                              <a:latin typeface="Cambria Math" panose="02040503050406030204" pitchFamily="18" charset="0"/>
                            </a:rPr>
                            <m:t>(</m:t>
                          </m:r>
                          <m:r>
                            <a:rPr lang="en-US" b="1" i="1">
                              <a:latin typeface="Cambria Math" panose="02040503050406030204" pitchFamily="18" charset="0"/>
                            </a:rPr>
                            <m:t>𝒌</m:t>
                          </m:r>
                          <m:r>
                            <a:rPr lang="en-US" b="1" i="1">
                              <a:latin typeface="Cambria Math" panose="02040503050406030204" pitchFamily="18" charset="0"/>
                            </a:rPr>
                            <m:t>+</m:t>
                          </m:r>
                          <m:r>
                            <a:rPr lang="en-US" b="1" i="1">
                              <a:latin typeface="Cambria Math" panose="02040503050406030204" pitchFamily="18" charset="0"/>
                            </a:rPr>
                            <m:t>𝟏</m:t>
                          </m:r>
                          <m:r>
                            <a:rPr lang="en-US" b="1" i="1">
                              <a:latin typeface="Cambria Math" panose="02040503050406030204" pitchFamily="18" charset="0"/>
                            </a:rPr>
                            <m:t>,</m:t>
                          </m:r>
                          <m:r>
                            <a:rPr lang="en-US" b="1" i="1">
                              <a:latin typeface="Cambria Math" panose="02040503050406030204" pitchFamily="18" charset="0"/>
                            </a:rPr>
                            <m:t>𝒋</m:t>
                          </m:r>
                          <m:r>
                            <a:rPr lang="en-US" b="1" i="1">
                              <a:latin typeface="Cambria Math" panose="02040503050406030204" pitchFamily="18" charset="0"/>
                            </a:rPr>
                            <m:t>)</m:t>
                          </m:r>
                        </m:e>
                      </m:func>
                    </m:oMath>
                  </m:oMathPara>
                </a14:m>
                <a:endParaRPr lang="en-US" sz="1600" b="1" i="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0" y="1163461"/>
                <a:ext cx="2274017" cy="309315"/>
              </a:xfrm>
              <a:prstGeom prst="rect">
                <a:avLst/>
              </a:prstGeom>
              <a:blipFill>
                <a:blip r:embed="rId3"/>
                <a:stretch>
                  <a:fillRect l="-536" r="-4021" b="-1568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4</a:t>
            </a: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738664"/>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p:txBody>
      </p:sp>
      <p:sp>
        <p:nvSpPr>
          <p:cNvPr id="6" name="Subtitle 5">
            <a:extLst>
              <a:ext uri="{FF2B5EF4-FFF2-40B4-BE49-F238E27FC236}">
                <a16:creationId xmlns:a16="http://schemas.microsoft.com/office/drawing/2014/main" id="{A8F93B1A-8D41-4859-AE5E-47A260E2A390}"/>
              </a:ext>
            </a:extLst>
          </p:cNvPr>
          <p:cNvSpPr>
            <a:spLocks noGrp="1"/>
          </p:cNvSpPr>
          <p:nvPr>
            <p:ph type="subTitle" idx="1"/>
          </p:nvPr>
        </p:nvSpPr>
        <p:spPr/>
        <p:txBody>
          <a:bodyPr/>
          <a:lstStyle/>
          <a:p>
            <a:endParaRPr lang="en-US"/>
          </a:p>
        </p:txBody>
      </p:sp>
      <p:sp>
        <p:nvSpPr>
          <p:cNvPr id="246" name="TextBox 245">
            <a:extLst>
              <a:ext uri="{FF2B5EF4-FFF2-40B4-BE49-F238E27FC236}">
                <a16:creationId xmlns:a16="http://schemas.microsoft.com/office/drawing/2014/main" id="{F6DF0FBA-4FC4-45DE-A2BF-CEE9D4FEB548}"/>
              </a:ext>
            </a:extLst>
          </p:cNvPr>
          <p:cNvSpPr txBox="1"/>
          <p:nvPr/>
        </p:nvSpPr>
        <p:spPr>
          <a:xfrm>
            <a:off x="2206694" y="88936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7" name="TextBox 246">
            <a:extLst>
              <a:ext uri="{FF2B5EF4-FFF2-40B4-BE49-F238E27FC236}">
                <a16:creationId xmlns:a16="http://schemas.microsoft.com/office/drawing/2014/main" id="{B50492F5-2777-4924-B212-43DB6D1A2FAD}"/>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8" name="Straight Arrow Connector 247">
            <a:extLst>
              <a:ext uri="{FF2B5EF4-FFF2-40B4-BE49-F238E27FC236}">
                <a16:creationId xmlns:a16="http://schemas.microsoft.com/office/drawing/2014/main" id="{862F59E6-D34A-4D49-ADB9-1C303229FBD8}"/>
              </a:ext>
            </a:extLst>
          </p:cNvPr>
          <p:cNvCxnSpPr>
            <a:stCxn id="246" idx="2"/>
          </p:cNvCxnSpPr>
          <p:nvPr/>
        </p:nvCxnSpPr>
        <p:spPr>
          <a:xfrm>
            <a:off x="2327080" y="125869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9" name="Straight Arrow Connector 248">
            <a:extLst>
              <a:ext uri="{FF2B5EF4-FFF2-40B4-BE49-F238E27FC236}">
                <a16:creationId xmlns:a16="http://schemas.microsoft.com/office/drawing/2014/main" id="{395E1AA7-FE21-4A76-ACFE-0F6D74782868}"/>
              </a:ext>
            </a:extLst>
          </p:cNvPr>
          <p:cNvCxnSpPr>
            <a:cxnSpLocks/>
            <a:stCxn id="247"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0" name="Table 16">
            <a:extLst>
              <a:ext uri="{FF2B5EF4-FFF2-40B4-BE49-F238E27FC236}">
                <a16:creationId xmlns:a16="http://schemas.microsoft.com/office/drawing/2014/main" id="{99805C56-AD21-4BA9-90ED-2A9422BF3421}"/>
              </a:ext>
            </a:extLst>
          </p:cNvPr>
          <p:cNvGraphicFramePr>
            <a:graphicFrameLocks noGrp="1"/>
          </p:cNvGraphicFramePr>
          <p:nvPr>
            <p:extLst>
              <p:ext uri="{D42A27DB-BD31-4B8C-83A1-F6EECF244321}">
                <p14:modId xmlns:p14="http://schemas.microsoft.com/office/powerpoint/2010/main" val="195870222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795697716"/>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0" y="1142392"/>
                <a:ext cx="2274017" cy="30931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b="1" i="1" smtClean="0">
                              <a:latin typeface="Cambria Math" panose="02040503050406030204" pitchFamily="18" charset="0"/>
                            </a:rPr>
                          </m:ctrlPr>
                        </m:funcPr>
                        <m:fName>
                          <m:limLow>
                            <m:limLowPr>
                              <m:ctrlPr>
                                <a:rPr lang="en-US" b="1" i="1">
                                  <a:latin typeface="Cambria Math" panose="02040503050406030204" pitchFamily="18" charset="0"/>
                                </a:rPr>
                              </m:ctrlPr>
                            </m:limLowPr>
                            <m:e>
                              <m:r>
                                <a:rPr lang="en-US" b="1" i="1">
                                  <a:latin typeface="Cambria Math" panose="02040503050406030204" pitchFamily="18" charset="0"/>
                                </a:rPr>
                                <m:t>𝒎𝒊𝒏</m:t>
                              </m:r>
                            </m:e>
                            <m:lim>
                              <m:r>
                                <a:rPr lang="en-US" b="1" i="1">
                                  <a:latin typeface="Cambria Math" panose="02040503050406030204" pitchFamily="18" charset="0"/>
                                </a:rPr>
                                <m:t> </m:t>
                              </m:r>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lim>
                          </m:limLow>
                        </m:fName>
                        <m:e>
                          <m:r>
                            <a:rPr lang="en-US" b="1" i="1">
                              <a:latin typeface="Cambria Math" panose="02040503050406030204" pitchFamily="18" charset="0"/>
                            </a:rPr>
                            <m:t>𝑬</m:t>
                          </m:r>
                          <m:d>
                            <m:dPr>
                              <m:ctrlPr>
                                <a:rPr lang="en-US" b="1" i="1">
                                  <a:latin typeface="Cambria Math" panose="02040503050406030204" pitchFamily="18" charset="0"/>
                                </a:rPr>
                              </m:ctrlPr>
                            </m:dPr>
                            <m:e>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𝒌</m:t>
                              </m:r>
                            </m:e>
                          </m:d>
                          <m:r>
                            <a:rPr lang="en-US" b="1" i="1">
                              <a:latin typeface="Cambria Math" panose="02040503050406030204" pitchFamily="18" charset="0"/>
                            </a:rPr>
                            <m:t>+</m:t>
                          </m:r>
                          <m:r>
                            <a:rPr lang="en-US" b="1" i="1">
                              <a:latin typeface="Cambria Math" panose="02040503050406030204" pitchFamily="18" charset="0"/>
                            </a:rPr>
                            <m:t>𝑬</m:t>
                          </m:r>
                          <m:r>
                            <a:rPr lang="en-US" b="1" i="1">
                              <a:latin typeface="Cambria Math" panose="02040503050406030204" pitchFamily="18" charset="0"/>
                            </a:rPr>
                            <m:t>(</m:t>
                          </m:r>
                          <m:r>
                            <a:rPr lang="en-US" b="1" i="1">
                              <a:latin typeface="Cambria Math" panose="02040503050406030204" pitchFamily="18" charset="0"/>
                            </a:rPr>
                            <m:t>𝒌</m:t>
                          </m:r>
                          <m:r>
                            <a:rPr lang="en-US" b="1" i="1">
                              <a:latin typeface="Cambria Math" panose="02040503050406030204" pitchFamily="18" charset="0"/>
                            </a:rPr>
                            <m:t>+</m:t>
                          </m:r>
                          <m:r>
                            <a:rPr lang="en-US" b="1" i="1">
                              <a:latin typeface="Cambria Math" panose="02040503050406030204" pitchFamily="18" charset="0"/>
                            </a:rPr>
                            <m:t>𝟏</m:t>
                          </m:r>
                          <m:r>
                            <a:rPr lang="en-US" b="1" i="1">
                              <a:latin typeface="Cambria Math" panose="02040503050406030204" pitchFamily="18" charset="0"/>
                            </a:rPr>
                            <m:t>,</m:t>
                          </m:r>
                          <m:r>
                            <a:rPr lang="en-US" b="1" i="1">
                              <a:latin typeface="Cambria Math" panose="02040503050406030204" pitchFamily="18" charset="0"/>
                            </a:rPr>
                            <m:t>𝒋</m:t>
                          </m:r>
                          <m:r>
                            <a:rPr lang="en-US" b="1" i="1">
                              <a:latin typeface="Cambria Math" panose="02040503050406030204" pitchFamily="18" charset="0"/>
                            </a:rPr>
                            <m:t>)</m:t>
                          </m:r>
                        </m:e>
                      </m:func>
                    </m:oMath>
                  </m:oMathPara>
                </a14:m>
                <a:endParaRPr lang="en-US" sz="1600" b="1" i="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0" y="1142392"/>
                <a:ext cx="2274017" cy="309315"/>
              </a:xfrm>
              <a:prstGeom prst="rect">
                <a:avLst/>
              </a:prstGeom>
              <a:blipFill>
                <a:blip r:embed="rId3"/>
                <a:stretch>
                  <a:fillRect l="-536" r="-4021" b="-17647"/>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4</a:t>
            </a: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738664"/>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p:txBody>
      </p:sp>
      <p:sp>
        <p:nvSpPr>
          <p:cNvPr id="4" name="Isosceles Triangle 3">
            <a:extLst>
              <a:ext uri="{FF2B5EF4-FFF2-40B4-BE49-F238E27FC236}">
                <a16:creationId xmlns:a16="http://schemas.microsoft.com/office/drawing/2014/main" id="{1A118244-CB96-41EF-A606-DAE0DF90D3F0}"/>
              </a:ext>
            </a:extLst>
          </p:cNvPr>
          <p:cNvSpPr/>
          <p:nvPr/>
        </p:nvSpPr>
        <p:spPr>
          <a:xfrm flipV="1">
            <a:off x="2396663" y="904023"/>
            <a:ext cx="2196507" cy="1956402"/>
          </a:xfrm>
          <a:prstGeom prst="triangle">
            <a:avLst>
              <a:gd name="adj" fmla="val 99265"/>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Isosceles Triangle 243">
            <a:extLst>
              <a:ext uri="{FF2B5EF4-FFF2-40B4-BE49-F238E27FC236}">
                <a16:creationId xmlns:a16="http://schemas.microsoft.com/office/drawing/2014/main" id="{111DC58E-A617-486E-B25A-FF529B8D1A4D}"/>
              </a:ext>
            </a:extLst>
          </p:cNvPr>
          <p:cNvSpPr/>
          <p:nvPr/>
        </p:nvSpPr>
        <p:spPr>
          <a:xfrm flipV="1">
            <a:off x="4572000" y="2875085"/>
            <a:ext cx="2196507" cy="1899848"/>
          </a:xfrm>
          <a:prstGeom prst="triangle">
            <a:avLst>
              <a:gd name="adj" fmla="val 99265"/>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E595AAA5-653D-46E7-A910-A087F77FA316}"/>
              </a:ext>
            </a:extLst>
          </p:cNvPr>
          <p:cNvCxnSpPr/>
          <p:nvPr/>
        </p:nvCxnSpPr>
        <p:spPr>
          <a:xfrm>
            <a:off x="4334256" y="960577"/>
            <a:ext cx="212750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8" name="Straight Arrow Connector 7">
            <a:extLst>
              <a:ext uri="{FF2B5EF4-FFF2-40B4-BE49-F238E27FC236}">
                <a16:creationId xmlns:a16="http://schemas.microsoft.com/office/drawing/2014/main" id="{0C163640-0477-4BB0-BBB3-F251DF3DDE74}"/>
              </a:ext>
            </a:extLst>
          </p:cNvPr>
          <p:cNvCxnSpPr/>
          <p:nvPr/>
        </p:nvCxnSpPr>
        <p:spPr>
          <a:xfrm flipV="1">
            <a:off x="6705600" y="1163461"/>
            <a:ext cx="0" cy="193940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D4F12116-B476-4AB5-B9CF-203810125019}"/>
              </a:ext>
            </a:extLst>
          </p:cNvPr>
          <p:cNvSpPr txBox="1"/>
          <p:nvPr/>
        </p:nvSpPr>
        <p:spPr>
          <a:xfrm>
            <a:off x="4334256" y="2826746"/>
            <a:ext cx="327334" cy="369332"/>
          </a:xfrm>
          <a:prstGeom prst="rect">
            <a:avLst/>
          </a:prstGeom>
          <a:noFill/>
        </p:spPr>
        <p:txBody>
          <a:bodyPr wrap="none" rtlCol="0">
            <a:spAutoFit/>
          </a:bodyPr>
          <a:lstStyle/>
          <a:p>
            <a:r>
              <a:rPr lang="en-US" sz="1800" i="1" dirty="0">
                <a:solidFill>
                  <a:schemeClr val="tx1"/>
                </a:solidFill>
                <a:latin typeface="Rubik Light" panose="020B0604020202020204" charset="-79"/>
                <a:cs typeface="Rubik Light" panose="020B0604020202020204" charset="-79"/>
              </a:rPr>
              <a:t>k</a:t>
            </a:r>
          </a:p>
        </p:txBody>
      </p:sp>
      <p:sp>
        <p:nvSpPr>
          <p:cNvPr id="11" name="Subtitle 10">
            <a:extLst>
              <a:ext uri="{FF2B5EF4-FFF2-40B4-BE49-F238E27FC236}">
                <a16:creationId xmlns:a16="http://schemas.microsoft.com/office/drawing/2014/main" id="{DDD09334-DAE7-4880-AC9E-3FF0ABD93226}"/>
              </a:ext>
            </a:extLst>
          </p:cNvPr>
          <p:cNvSpPr>
            <a:spLocks noGrp="1"/>
          </p:cNvSpPr>
          <p:nvPr>
            <p:ph type="subTitle" idx="1"/>
          </p:nvPr>
        </p:nvSpPr>
        <p:spPr/>
        <p:txBody>
          <a:bodyPr/>
          <a:lstStyle/>
          <a:p>
            <a:endParaRPr lang="en-US"/>
          </a:p>
        </p:txBody>
      </p:sp>
      <p:sp>
        <p:nvSpPr>
          <p:cNvPr id="252" name="TextBox 251">
            <a:extLst>
              <a:ext uri="{FF2B5EF4-FFF2-40B4-BE49-F238E27FC236}">
                <a16:creationId xmlns:a16="http://schemas.microsoft.com/office/drawing/2014/main" id="{03FCEE9C-F6A9-4D9F-BB7B-9C2FCF85A622}"/>
              </a:ext>
            </a:extLst>
          </p:cNvPr>
          <p:cNvSpPr txBox="1"/>
          <p:nvPr/>
        </p:nvSpPr>
        <p:spPr>
          <a:xfrm>
            <a:off x="2206694" y="88936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53" name="TextBox 252">
            <a:extLst>
              <a:ext uri="{FF2B5EF4-FFF2-40B4-BE49-F238E27FC236}">
                <a16:creationId xmlns:a16="http://schemas.microsoft.com/office/drawing/2014/main" id="{777F0CB5-96FC-48A4-8854-E1BABDF01E8F}"/>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54" name="Straight Arrow Connector 253">
            <a:extLst>
              <a:ext uri="{FF2B5EF4-FFF2-40B4-BE49-F238E27FC236}">
                <a16:creationId xmlns:a16="http://schemas.microsoft.com/office/drawing/2014/main" id="{2ED79678-305D-4EAF-8CBA-77325E6986D8}"/>
              </a:ext>
            </a:extLst>
          </p:cNvPr>
          <p:cNvCxnSpPr>
            <a:stCxn id="252" idx="2"/>
          </p:cNvCxnSpPr>
          <p:nvPr/>
        </p:nvCxnSpPr>
        <p:spPr>
          <a:xfrm>
            <a:off x="2327080" y="125869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55" name="Straight Arrow Connector 254">
            <a:extLst>
              <a:ext uri="{FF2B5EF4-FFF2-40B4-BE49-F238E27FC236}">
                <a16:creationId xmlns:a16="http://schemas.microsoft.com/office/drawing/2014/main" id="{4C678E71-46FE-4E77-AB86-E5BA93126CBB}"/>
              </a:ext>
            </a:extLst>
          </p:cNvPr>
          <p:cNvCxnSpPr>
            <a:cxnSpLocks/>
            <a:stCxn id="253"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6" name="Table 16">
            <a:extLst>
              <a:ext uri="{FF2B5EF4-FFF2-40B4-BE49-F238E27FC236}">
                <a16:creationId xmlns:a16="http://schemas.microsoft.com/office/drawing/2014/main" id="{4694AAEB-9617-4FFE-8BBD-60EC9E6554DE}"/>
              </a:ext>
            </a:extLst>
          </p:cNvPr>
          <p:cNvGraphicFramePr>
            <a:graphicFrameLocks noGrp="1"/>
          </p:cNvGraphicFramePr>
          <p:nvPr>
            <p:extLst>
              <p:ext uri="{D42A27DB-BD31-4B8C-83A1-F6EECF244321}">
                <p14:modId xmlns:p14="http://schemas.microsoft.com/office/powerpoint/2010/main" val="283508538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sz="1050" dirty="0" err="1">
                          <a:latin typeface="Rubik Light" panose="020B0604020202020204" charset="-79"/>
                          <a:cs typeface="Rubik Light" panose="020B0604020202020204" charset="-79"/>
                        </a:rPr>
                        <a:t>a+b</a:t>
                      </a: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b</a:t>
                      </a: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1523685085"/>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0" y="1163461"/>
                <a:ext cx="2274017" cy="30931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b="1" i="1" smtClean="0">
                              <a:latin typeface="Cambria Math" panose="02040503050406030204" pitchFamily="18" charset="0"/>
                            </a:rPr>
                          </m:ctrlPr>
                        </m:funcPr>
                        <m:fName>
                          <m:limLow>
                            <m:limLowPr>
                              <m:ctrlPr>
                                <a:rPr lang="en-US" b="1" i="1">
                                  <a:latin typeface="Cambria Math" panose="02040503050406030204" pitchFamily="18" charset="0"/>
                                </a:rPr>
                              </m:ctrlPr>
                            </m:limLowPr>
                            <m:e>
                              <m:r>
                                <a:rPr lang="en-US" b="1" i="1">
                                  <a:latin typeface="Cambria Math" panose="02040503050406030204" pitchFamily="18" charset="0"/>
                                </a:rPr>
                                <m:t>𝒎𝒊𝒏</m:t>
                              </m:r>
                            </m:e>
                            <m:lim>
                              <m:r>
                                <a:rPr lang="en-US" b="1" i="1">
                                  <a:latin typeface="Cambria Math" panose="02040503050406030204" pitchFamily="18" charset="0"/>
                                </a:rPr>
                                <m:t> </m:t>
                              </m:r>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lim>
                          </m:limLow>
                        </m:fName>
                        <m:e>
                          <m:r>
                            <a:rPr lang="en-US" b="1" i="1">
                              <a:latin typeface="Cambria Math" panose="02040503050406030204" pitchFamily="18" charset="0"/>
                            </a:rPr>
                            <m:t>𝑬</m:t>
                          </m:r>
                          <m:d>
                            <m:dPr>
                              <m:ctrlPr>
                                <a:rPr lang="en-US" b="1" i="1">
                                  <a:latin typeface="Cambria Math" panose="02040503050406030204" pitchFamily="18" charset="0"/>
                                </a:rPr>
                              </m:ctrlPr>
                            </m:dPr>
                            <m:e>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𝒌</m:t>
                              </m:r>
                            </m:e>
                          </m:d>
                          <m:r>
                            <a:rPr lang="en-US" b="1" i="1">
                              <a:latin typeface="Cambria Math" panose="02040503050406030204" pitchFamily="18" charset="0"/>
                            </a:rPr>
                            <m:t>+</m:t>
                          </m:r>
                          <m:r>
                            <a:rPr lang="en-US" b="1" i="1">
                              <a:latin typeface="Cambria Math" panose="02040503050406030204" pitchFamily="18" charset="0"/>
                            </a:rPr>
                            <m:t>𝑬</m:t>
                          </m:r>
                          <m:r>
                            <a:rPr lang="en-US" b="1" i="1">
                              <a:latin typeface="Cambria Math" panose="02040503050406030204" pitchFamily="18" charset="0"/>
                            </a:rPr>
                            <m:t>(</m:t>
                          </m:r>
                          <m:r>
                            <a:rPr lang="en-US" b="1" i="1">
                              <a:latin typeface="Cambria Math" panose="02040503050406030204" pitchFamily="18" charset="0"/>
                            </a:rPr>
                            <m:t>𝒌</m:t>
                          </m:r>
                          <m:r>
                            <a:rPr lang="en-US" b="1" i="1">
                              <a:latin typeface="Cambria Math" panose="02040503050406030204" pitchFamily="18" charset="0"/>
                            </a:rPr>
                            <m:t>+</m:t>
                          </m:r>
                          <m:r>
                            <a:rPr lang="en-US" b="1" i="1">
                              <a:latin typeface="Cambria Math" panose="02040503050406030204" pitchFamily="18" charset="0"/>
                            </a:rPr>
                            <m:t>𝟏</m:t>
                          </m:r>
                          <m:r>
                            <a:rPr lang="en-US" b="1" i="1">
                              <a:latin typeface="Cambria Math" panose="02040503050406030204" pitchFamily="18" charset="0"/>
                            </a:rPr>
                            <m:t>,</m:t>
                          </m:r>
                          <m:r>
                            <a:rPr lang="en-US" b="1" i="1">
                              <a:latin typeface="Cambria Math" panose="02040503050406030204" pitchFamily="18" charset="0"/>
                            </a:rPr>
                            <m:t>𝒋</m:t>
                          </m:r>
                          <m:r>
                            <a:rPr lang="en-US" b="1" i="1">
                              <a:latin typeface="Cambria Math" panose="02040503050406030204" pitchFamily="18" charset="0"/>
                            </a:rPr>
                            <m:t>)</m:t>
                          </m:r>
                        </m:e>
                      </m:func>
                    </m:oMath>
                  </m:oMathPara>
                </a14:m>
                <a:endParaRPr lang="en-US" sz="1600" b="1" i="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0" y="1163461"/>
                <a:ext cx="2274017" cy="309315"/>
              </a:xfrm>
              <a:prstGeom prst="rect">
                <a:avLst/>
              </a:prstGeom>
              <a:blipFill>
                <a:blip r:embed="rId3"/>
                <a:stretch>
                  <a:fillRect l="-536" r="-4021" b="-1568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4</a:t>
            </a: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738664"/>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p:txBody>
      </p:sp>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B64B4A1E-AAF4-4F25-BFB5-2DBEE0AB94B8}"/>
                  </a:ext>
                </a:extLst>
              </p:cNvPr>
              <p:cNvSpPr/>
              <p:nvPr/>
            </p:nvSpPr>
            <p:spPr>
              <a:xfrm>
                <a:off x="72247" y="1508864"/>
                <a:ext cx="1595309"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oMath>
                  </m:oMathPara>
                </a14:m>
                <a:endParaRPr lang="en-US" dirty="0"/>
              </a:p>
            </p:txBody>
          </p:sp>
        </mc:Choice>
        <mc:Fallback xmlns="">
          <p:sp>
            <p:nvSpPr>
              <p:cNvPr id="5" name="Rectangle 4">
                <a:extLst>
                  <a:ext uri="{FF2B5EF4-FFF2-40B4-BE49-F238E27FC236}">
                    <a16:creationId xmlns:a16="http://schemas.microsoft.com/office/drawing/2014/main" id="{B64B4A1E-AAF4-4F25-BFB5-2DBEE0AB94B8}"/>
                  </a:ext>
                </a:extLst>
              </p:cNvPr>
              <p:cNvSpPr>
                <a:spLocks noRot="1" noChangeAspect="1" noMove="1" noResize="1" noEditPoints="1" noAdjustHandles="1" noChangeArrowheads="1" noChangeShapeType="1" noTextEdit="1"/>
              </p:cNvSpPr>
              <p:nvPr/>
            </p:nvSpPr>
            <p:spPr>
              <a:xfrm>
                <a:off x="72247" y="1508864"/>
                <a:ext cx="1595309" cy="307777"/>
              </a:xfrm>
              <a:prstGeom prst="rect">
                <a:avLst/>
              </a:prstGeom>
              <a:blipFill>
                <a:blip r:embed="rId4"/>
                <a:stretch>
                  <a:fillRect b="-10000"/>
                </a:stretch>
              </a:blipFill>
            </p:spPr>
            <p:txBody>
              <a:bodyPr/>
              <a:lstStyle/>
              <a:p>
                <a:r>
                  <a:rPr lang="en-US">
                    <a:noFill/>
                  </a:rPr>
                  <a:t> </a:t>
                </a:r>
              </a:p>
            </p:txBody>
          </p:sp>
        </mc:Fallback>
      </mc:AlternateContent>
      <p:sp>
        <p:nvSpPr>
          <p:cNvPr id="7" name="Subtitle 6">
            <a:extLst>
              <a:ext uri="{FF2B5EF4-FFF2-40B4-BE49-F238E27FC236}">
                <a16:creationId xmlns:a16="http://schemas.microsoft.com/office/drawing/2014/main" id="{BC75E8B4-D52B-4764-9152-FFF939703D61}"/>
              </a:ext>
            </a:extLst>
          </p:cNvPr>
          <p:cNvSpPr>
            <a:spLocks noGrp="1"/>
          </p:cNvSpPr>
          <p:nvPr>
            <p:ph type="subTitle" idx="1"/>
          </p:nvPr>
        </p:nvSpPr>
        <p:spPr/>
        <p:txBody>
          <a:bodyPr/>
          <a:lstStyle/>
          <a:p>
            <a:endParaRPr lang="en-US"/>
          </a:p>
        </p:txBody>
      </p:sp>
      <p:sp>
        <p:nvSpPr>
          <p:cNvPr id="247" name="TextBox 246">
            <a:extLst>
              <a:ext uri="{FF2B5EF4-FFF2-40B4-BE49-F238E27FC236}">
                <a16:creationId xmlns:a16="http://schemas.microsoft.com/office/drawing/2014/main" id="{7327D4B5-6DC6-495A-A61E-A6881D35DFE6}"/>
              </a:ext>
            </a:extLst>
          </p:cNvPr>
          <p:cNvSpPr txBox="1"/>
          <p:nvPr/>
        </p:nvSpPr>
        <p:spPr>
          <a:xfrm>
            <a:off x="2206694" y="88936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8" name="TextBox 247">
            <a:extLst>
              <a:ext uri="{FF2B5EF4-FFF2-40B4-BE49-F238E27FC236}">
                <a16:creationId xmlns:a16="http://schemas.microsoft.com/office/drawing/2014/main" id="{71151A9B-AB71-4390-B539-328425C97C06}"/>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9" name="Straight Arrow Connector 248">
            <a:extLst>
              <a:ext uri="{FF2B5EF4-FFF2-40B4-BE49-F238E27FC236}">
                <a16:creationId xmlns:a16="http://schemas.microsoft.com/office/drawing/2014/main" id="{7CBC63F8-AE94-4A8B-AE9C-26E0282FECFE}"/>
              </a:ext>
            </a:extLst>
          </p:cNvPr>
          <p:cNvCxnSpPr>
            <a:stCxn id="247" idx="2"/>
          </p:cNvCxnSpPr>
          <p:nvPr/>
        </p:nvCxnSpPr>
        <p:spPr>
          <a:xfrm>
            <a:off x="2327080" y="125869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50" name="Straight Arrow Connector 249">
            <a:extLst>
              <a:ext uri="{FF2B5EF4-FFF2-40B4-BE49-F238E27FC236}">
                <a16:creationId xmlns:a16="http://schemas.microsoft.com/office/drawing/2014/main" id="{6C1A559B-5294-426D-BB22-3AAD1D7E88D7}"/>
              </a:ext>
            </a:extLst>
          </p:cNvPr>
          <p:cNvCxnSpPr>
            <a:cxnSpLocks/>
            <a:stCxn id="248"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1" name="Table 16">
            <a:extLst>
              <a:ext uri="{FF2B5EF4-FFF2-40B4-BE49-F238E27FC236}">
                <a16:creationId xmlns:a16="http://schemas.microsoft.com/office/drawing/2014/main" id="{A55F1C50-1E53-4CA4-AD33-ABAA867906F5}"/>
              </a:ext>
            </a:extLst>
          </p:cNvPr>
          <p:cNvGraphicFramePr>
            <a:graphicFrameLocks noGrp="1"/>
          </p:cNvGraphicFramePr>
          <p:nvPr>
            <p:extLst>
              <p:ext uri="{D42A27DB-BD31-4B8C-83A1-F6EECF244321}">
                <p14:modId xmlns:p14="http://schemas.microsoft.com/office/powerpoint/2010/main" val="195870222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2806609319"/>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0" y="1163461"/>
                <a:ext cx="2274017" cy="30931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b="1" i="1" smtClean="0">
                              <a:latin typeface="Cambria Math" panose="02040503050406030204" pitchFamily="18" charset="0"/>
                            </a:rPr>
                          </m:ctrlPr>
                        </m:funcPr>
                        <m:fName>
                          <m:limLow>
                            <m:limLowPr>
                              <m:ctrlPr>
                                <a:rPr lang="en-US" b="1" i="1">
                                  <a:latin typeface="Cambria Math" panose="02040503050406030204" pitchFamily="18" charset="0"/>
                                </a:rPr>
                              </m:ctrlPr>
                            </m:limLowPr>
                            <m:e>
                              <m:r>
                                <a:rPr lang="en-US" b="1" i="1">
                                  <a:latin typeface="Cambria Math" panose="02040503050406030204" pitchFamily="18" charset="0"/>
                                </a:rPr>
                                <m:t>𝒎𝒊𝒏</m:t>
                              </m:r>
                            </m:e>
                            <m:lim>
                              <m:r>
                                <a:rPr lang="en-US" b="1" i="1">
                                  <a:latin typeface="Cambria Math" panose="02040503050406030204" pitchFamily="18" charset="0"/>
                                </a:rPr>
                                <m:t> </m:t>
                              </m:r>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lim>
                          </m:limLow>
                        </m:fName>
                        <m:e>
                          <m:r>
                            <a:rPr lang="en-US" b="1" i="1">
                              <a:latin typeface="Cambria Math" panose="02040503050406030204" pitchFamily="18" charset="0"/>
                            </a:rPr>
                            <m:t>𝑬</m:t>
                          </m:r>
                          <m:d>
                            <m:dPr>
                              <m:ctrlPr>
                                <a:rPr lang="en-US" b="1" i="1">
                                  <a:latin typeface="Cambria Math" panose="02040503050406030204" pitchFamily="18" charset="0"/>
                                </a:rPr>
                              </m:ctrlPr>
                            </m:dPr>
                            <m:e>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𝒌</m:t>
                              </m:r>
                            </m:e>
                          </m:d>
                          <m:r>
                            <a:rPr lang="en-US" b="1" i="1">
                              <a:latin typeface="Cambria Math" panose="02040503050406030204" pitchFamily="18" charset="0"/>
                            </a:rPr>
                            <m:t>+</m:t>
                          </m:r>
                          <m:r>
                            <a:rPr lang="en-US" b="1" i="1">
                              <a:latin typeface="Cambria Math" panose="02040503050406030204" pitchFamily="18" charset="0"/>
                            </a:rPr>
                            <m:t>𝑬</m:t>
                          </m:r>
                          <m:r>
                            <a:rPr lang="en-US" b="1" i="1">
                              <a:latin typeface="Cambria Math" panose="02040503050406030204" pitchFamily="18" charset="0"/>
                            </a:rPr>
                            <m:t>(</m:t>
                          </m:r>
                          <m:r>
                            <a:rPr lang="en-US" b="1" i="1">
                              <a:latin typeface="Cambria Math" panose="02040503050406030204" pitchFamily="18" charset="0"/>
                            </a:rPr>
                            <m:t>𝒌</m:t>
                          </m:r>
                          <m:r>
                            <a:rPr lang="en-US" b="1" i="1">
                              <a:latin typeface="Cambria Math" panose="02040503050406030204" pitchFamily="18" charset="0"/>
                            </a:rPr>
                            <m:t>+</m:t>
                          </m:r>
                          <m:r>
                            <a:rPr lang="en-US" b="1" i="1">
                              <a:latin typeface="Cambria Math" panose="02040503050406030204" pitchFamily="18" charset="0"/>
                            </a:rPr>
                            <m:t>𝟏</m:t>
                          </m:r>
                          <m:r>
                            <a:rPr lang="en-US" b="1" i="1">
                              <a:latin typeface="Cambria Math" panose="02040503050406030204" pitchFamily="18" charset="0"/>
                            </a:rPr>
                            <m:t>,</m:t>
                          </m:r>
                          <m:r>
                            <a:rPr lang="en-US" b="1" i="1">
                              <a:latin typeface="Cambria Math" panose="02040503050406030204" pitchFamily="18" charset="0"/>
                            </a:rPr>
                            <m:t>𝒋</m:t>
                          </m:r>
                          <m:r>
                            <a:rPr lang="en-US" b="1" i="1">
                              <a:latin typeface="Cambria Math" panose="02040503050406030204" pitchFamily="18" charset="0"/>
                            </a:rPr>
                            <m:t>)</m:t>
                          </m:r>
                        </m:e>
                      </m:func>
                    </m:oMath>
                  </m:oMathPara>
                </a14:m>
                <a:endParaRPr lang="en-US" sz="1600" b="1" i="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0" y="1163461"/>
                <a:ext cx="2274017" cy="309315"/>
              </a:xfrm>
              <a:prstGeom prst="rect">
                <a:avLst/>
              </a:prstGeom>
              <a:blipFill>
                <a:blip r:embed="rId3"/>
                <a:stretch>
                  <a:fillRect l="-536" r="-4021" b="-1568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4</a:t>
            </a: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738664"/>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p:txBody>
      </p:sp>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B64B4A1E-AAF4-4F25-BFB5-2DBEE0AB94B8}"/>
                  </a:ext>
                </a:extLst>
              </p:cNvPr>
              <p:cNvSpPr/>
              <p:nvPr/>
            </p:nvSpPr>
            <p:spPr>
              <a:xfrm>
                <a:off x="72247" y="1508864"/>
                <a:ext cx="1595309"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oMath>
                  </m:oMathPara>
                </a14:m>
                <a:endParaRPr lang="en-US" dirty="0"/>
              </a:p>
            </p:txBody>
          </p:sp>
        </mc:Choice>
        <mc:Fallback xmlns="">
          <p:sp>
            <p:nvSpPr>
              <p:cNvPr id="5" name="Rectangle 4">
                <a:extLst>
                  <a:ext uri="{FF2B5EF4-FFF2-40B4-BE49-F238E27FC236}">
                    <a16:creationId xmlns:a16="http://schemas.microsoft.com/office/drawing/2014/main" id="{B64B4A1E-AAF4-4F25-BFB5-2DBEE0AB94B8}"/>
                  </a:ext>
                </a:extLst>
              </p:cNvPr>
              <p:cNvSpPr>
                <a:spLocks noRot="1" noChangeAspect="1" noMove="1" noResize="1" noEditPoints="1" noAdjustHandles="1" noChangeArrowheads="1" noChangeShapeType="1" noTextEdit="1"/>
              </p:cNvSpPr>
              <p:nvPr/>
            </p:nvSpPr>
            <p:spPr>
              <a:xfrm>
                <a:off x="72247" y="1508864"/>
                <a:ext cx="1595309" cy="307777"/>
              </a:xfrm>
              <a:prstGeom prst="rect">
                <a:avLst/>
              </a:prstGeom>
              <a:blipFill>
                <a:blip r:embed="rId4"/>
                <a:stretch>
                  <a:fillRect b="-10000"/>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EDC408B1-FDBF-4072-B4A0-50FB96D42FB8}"/>
              </a:ext>
            </a:extLst>
          </p:cNvPr>
          <p:cNvSpPr/>
          <p:nvPr/>
        </p:nvSpPr>
        <p:spPr>
          <a:xfrm>
            <a:off x="106711" y="1836996"/>
            <a:ext cx="1518364" cy="307777"/>
          </a:xfrm>
          <a:prstGeom prst="rect">
            <a:avLst/>
          </a:prstGeom>
        </p:spPr>
        <p:txBody>
          <a:bodyPr wrap="none">
            <a:spAutoFit/>
          </a:bodyPr>
          <a:lstStyle/>
          <a:p>
            <a:r>
              <a:rPr lang="en-US" dirty="0"/>
              <a:t>𝟎 + 𝟒 ≤ 𝒌 ≤ 4 − 𝟓</a:t>
            </a:r>
          </a:p>
        </p:txBody>
      </p:sp>
      <p:sp>
        <p:nvSpPr>
          <p:cNvPr id="8" name="Subtitle 7">
            <a:extLst>
              <a:ext uri="{FF2B5EF4-FFF2-40B4-BE49-F238E27FC236}">
                <a16:creationId xmlns:a16="http://schemas.microsoft.com/office/drawing/2014/main" id="{FB4FE205-B676-423B-A5AC-23E351099934}"/>
              </a:ext>
            </a:extLst>
          </p:cNvPr>
          <p:cNvSpPr>
            <a:spLocks noGrp="1"/>
          </p:cNvSpPr>
          <p:nvPr>
            <p:ph type="subTitle" idx="1"/>
          </p:nvPr>
        </p:nvSpPr>
        <p:spPr/>
        <p:txBody>
          <a:bodyPr/>
          <a:lstStyle/>
          <a:p>
            <a:endParaRPr lang="en-US"/>
          </a:p>
        </p:txBody>
      </p:sp>
      <p:sp>
        <p:nvSpPr>
          <p:cNvPr id="249" name="TextBox 248">
            <a:extLst>
              <a:ext uri="{FF2B5EF4-FFF2-40B4-BE49-F238E27FC236}">
                <a16:creationId xmlns:a16="http://schemas.microsoft.com/office/drawing/2014/main" id="{6A5F8889-6778-463E-98EC-DBCD0E6344B9}"/>
              </a:ext>
            </a:extLst>
          </p:cNvPr>
          <p:cNvSpPr txBox="1"/>
          <p:nvPr/>
        </p:nvSpPr>
        <p:spPr>
          <a:xfrm>
            <a:off x="2206694" y="88936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50" name="TextBox 249">
            <a:extLst>
              <a:ext uri="{FF2B5EF4-FFF2-40B4-BE49-F238E27FC236}">
                <a16:creationId xmlns:a16="http://schemas.microsoft.com/office/drawing/2014/main" id="{D3D7C4E5-0D46-4402-A112-EC609D41881F}"/>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51" name="Straight Arrow Connector 250">
            <a:extLst>
              <a:ext uri="{FF2B5EF4-FFF2-40B4-BE49-F238E27FC236}">
                <a16:creationId xmlns:a16="http://schemas.microsoft.com/office/drawing/2014/main" id="{4A15254D-D8BA-4EB6-88C2-0AFE99915DAC}"/>
              </a:ext>
            </a:extLst>
          </p:cNvPr>
          <p:cNvCxnSpPr>
            <a:stCxn id="249" idx="2"/>
          </p:cNvCxnSpPr>
          <p:nvPr/>
        </p:nvCxnSpPr>
        <p:spPr>
          <a:xfrm>
            <a:off x="2327080" y="125869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52" name="Straight Arrow Connector 251">
            <a:extLst>
              <a:ext uri="{FF2B5EF4-FFF2-40B4-BE49-F238E27FC236}">
                <a16:creationId xmlns:a16="http://schemas.microsoft.com/office/drawing/2014/main" id="{10B6989A-B6D1-43E2-B60D-EAAC64F63ACD}"/>
              </a:ext>
            </a:extLst>
          </p:cNvPr>
          <p:cNvCxnSpPr>
            <a:cxnSpLocks/>
            <a:stCxn id="250"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3" name="Table 16">
            <a:extLst>
              <a:ext uri="{FF2B5EF4-FFF2-40B4-BE49-F238E27FC236}">
                <a16:creationId xmlns:a16="http://schemas.microsoft.com/office/drawing/2014/main" id="{920FB329-8130-4B92-B541-E2EC47B0CC49}"/>
              </a:ext>
            </a:extLst>
          </p:cNvPr>
          <p:cNvGraphicFramePr>
            <a:graphicFrameLocks noGrp="1"/>
          </p:cNvGraphicFramePr>
          <p:nvPr>
            <p:extLst>
              <p:ext uri="{D42A27DB-BD31-4B8C-83A1-F6EECF244321}">
                <p14:modId xmlns:p14="http://schemas.microsoft.com/office/powerpoint/2010/main" val="195870222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
        <p:nvSpPr>
          <p:cNvPr id="9" name="TextBox 8">
            <a:extLst>
              <a:ext uri="{FF2B5EF4-FFF2-40B4-BE49-F238E27FC236}">
                <a16:creationId xmlns:a16="http://schemas.microsoft.com/office/drawing/2014/main" id="{761DE5F4-DE55-475C-ABCE-930BEA5BD3E3}"/>
              </a:ext>
            </a:extLst>
          </p:cNvPr>
          <p:cNvSpPr txBox="1"/>
          <p:nvPr/>
        </p:nvSpPr>
        <p:spPr>
          <a:xfrm>
            <a:off x="2363716" y="1246567"/>
            <a:ext cx="476412" cy="338554"/>
          </a:xfrm>
          <a:prstGeom prst="rect">
            <a:avLst/>
          </a:prstGeom>
          <a:noFill/>
        </p:spPr>
        <p:txBody>
          <a:bodyPr wrap="none" rtlCol="0">
            <a:spAutoFit/>
          </a:bodyPr>
          <a:lstStyle/>
          <a:p>
            <a:r>
              <a:rPr lang="en-US" sz="1600" b="1" i="1" dirty="0" err="1">
                <a:solidFill>
                  <a:schemeClr val="tx1"/>
                </a:solidFill>
              </a:rPr>
              <a:t>i</a:t>
            </a:r>
            <a:r>
              <a:rPr lang="en-US" sz="1600" b="1" i="1" dirty="0">
                <a:solidFill>
                  <a:schemeClr val="tx1"/>
                </a:solidFill>
              </a:rPr>
              <a:t>=0</a:t>
            </a:r>
          </a:p>
        </p:txBody>
      </p:sp>
      <p:sp>
        <p:nvSpPr>
          <p:cNvPr id="255" name="TextBox 254">
            <a:extLst>
              <a:ext uri="{FF2B5EF4-FFF2-40B4-BE49-F238E27FC236}">
                <a16:creationId xmlns:a16="http://schemas.microsoft.com/office/drawing/2014/main" id="{35E1674C-3E57-472C-8929-1815B9539D8C}"/>
              </a:ext>
            </a:extLst>
          </p:cNvPr>
          <p:cNvSpPr txBox="1"/>
          <p:nvPr/>
        </p:nvSpPr>
        <p:spPr>
          <a:xfrm>
            <a:off x="4108817" y="2793468"/>
            <a:ext cx="476412" cy="338554"/>
          </a:xfrm>
          <a:prstGeom prst="rect">
            <a:avLst/>
          </a:prstGeom>
          <a:noFill/>
        </p:spPr>
        <p:txBody>
          <a:bodyPr wrap="none" rtlCol="0">
            <a:spAutoFit/>
          </a:bodyPr>
          <a:lstStyle/>
          <a:p>
            <a:r>
              <a:rPr lang="en-US" sz="1600" b="1" i="1" dirty="0">
                <a:solidFill>
                  <a:schemeClr val="tx1"/>
                </a:solidFill>
              </a:rPr>
              <a:t>j=4</a:t>
            </a:r>
          </a:p>
        </p:txBody>
      </p:sp>
    </p:spTree>
    <p:extLst>
      <p:ext uri="{BB962C8B-B14F-4D97-AF65-F5344CB8AC3E}">
        <p14:creationId xmlns:p14="http://schemas.microsoft.com/office/powerpoint/2010/main" val="25583231"/>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0" y="1163461"/>
                <a:ext cx="2274017" cy="30931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b="1" i="1" smtClean="0">
                              <a:latin typeface="Cambria Math" panose="02040503050406030204" pitchFamily="18" charset="0"/>
                            </a:rPr>
                          </m:ctrlPr>
                        </m:funcPr>
                        <m:fName>
                          <m:limLow>
                            <m:limLowPr>
                              <m:ctrlPr>
                                <a:rPr lang="en-US" b="1" i="1">
                                  <a:latin typeface="Cambria Math" panose="02040503050406030204" pitchFamily="18" charset="0"/>
                                </a:rPr>
                              </m:ctrlPr>
                            </m:limLowPr>
                            <m:e>
                              <m:r>
                                <a:rPr lang="en-US" b="1" i="1">
                                  <a:latin typeface="Cambria Math" panose="02040503050406030204" pitchFamily="18" charset="0"/>
                                </a:rPr>
                                <m:t>𝒎𝒊𝒏</m:t>
                              </m:r>
                            </m:e>
                            <m:lim>
                              <m:r>
                                <a:rPr lang="en-US" b="1" i="1">
                                  <a:latin typeface="Cambria Math" panose="02040503050406030204" pitchFamily="18" charset="0"/>
                                </a:rPr>
                                <m:t> </m:t>
                              </m:r>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lim>
                          </m:limLow>
                        </m:fName>
                        <m:e>
                          <m:r>
                            <a:rPr lang="en-US" b="1" i="1">
                              <a:latin typeface="Cambria Math" panose="02040503050406030204" pitchFamily="18" charset="0"/>
                            </a:rPr>
                            <m:t>𝑬</m:t>
                          </m:r>
                          <m:d>
                            <m:dPr>
                              <m:ctrlPr>
                                <a:rPr lang="en-US" b="1" i="1">
                                  <a:latin typeface="Cambria Math" panose="02040503050406030204" pitchFamily="18" charset="0"/>
                                </a:rPr>
                              </m:ctrlPr>
                            </m:dPr>
                            <m:e>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𝒌</m:t>
                              </m:r>
                            </m:e>
                          </m:d>
                          <m:r>
                            <a:rPr lang="en-US" b="1" i="1">
                              <a:latin typeface="Cambria Math" panose="02040503050406030204" pitchFamily="18" charset="0"/>
                            </a:rPr>
                            <m:t>+</m:t>
                          </m:r>
                          <m:r>
                            <a:rPr lang="en-US" b="1" i="1">
                              <a:latin typeface="Cambria Math" panose="02040503050406030204" pitchFamily="18" charset="0"/>
                            </a:rPr>
                            <m:t>𝑬</m:t>
                          </m:r>
                          <m:r>
                            <a:rPr lang="en-US" b="1" i="1">
                              <a:latin typeface="Cambria Math" panose="02040503050406030204" pitchFamily="18" charset="0"/>
                            </a:rPr>
                            <m:t>(</m:t>
                          </m:r>
                          <m:r>
                            <a:rPr lang="en-US" b="1" i="1">
                              <a:latin typeface="Cambria Math" panose="02040503050406030204" pitchFamily="18" charset="0"/>
                            </a:rPr>
                            <m:t>𝒌</m:t>
                          </m:r>
                          <m:r>
                            <a:rPr lang="en-US" b="1" i="1">
                              <a:latin typeface="Cambria Math" panose="02040503050406030204" pitchFamily="18" charset="0"/>
                            </a:rPr>
                            <m:t>+</m:t>
                          </m:r>
                          <m:r>
                            <a:rPr lang="en-US" b="1" i="1">
                              <a:latin typeface="Cambria Math" panose="02040503050406030204" pitchFamily="18" charset="0"/>
                            </a:rPr>
                            <m:t>𝟏</m:t>
                          </m:r>
                          <m:r>
                            <a:rPr lang="en-US" b="1" i="1">
                              <a:latin typeface="Cambria Math" panose="02040503050406030204" pitchFamily="18" charset="0"/>
                            </a:rPr>
                            <m:t>,</m:t>
                          </m:r>
                          <m:r>
                            <a:rPr lang="en-US" b="1" i="1">
                              <a:latin typeface="Cambria Math" panose="02040503050406030204" pitchFamily="18" charset="0"/>
                            </a:rPr>
                            <m:t>𝒋</m:t>
                          </m:r>
                          <m:r>
                            <a:rPr lang="en-US" b="1" i="1">
                              <a:latin typeface="Cambria Math" panose="02040503050406030204" pitchFamily="18" charset="0"/>
                            </a:rPr>
                            <m:t>)</m:t>
                          </m:r>
                        </m:e>
                      </m:func>
                    </m:oMath>
                  </m:oMathPara>
                </a14:m>
                <a:endParaRPr lang="en-US" sz="1600" b="1" i="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0" y="1163461"/>
                <a:ext cx="2274017" cy="309315"/>
              </a:xfrm>
              <a:prstGeom prst="rect">
                <a:avLst/>
              </a:prstGeom>
              <a:blipFill>
                <a:blip r:embed="rId3"/>
                <a:stretch>
                  <a:fillRect l="-536" r="-4021" b="-1568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4</a:t>
            </a: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95410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a:p>
            <a:r>
              <a:rPr lang="en-US" i="1" dirty="0">
                <a:latin typeface="Rubik Light" panose="020B0604020202020204" charset="-79"/>
                <a:cs typeface="Rubik Light" panose="020B0604020202020204" charset="-79"/>
              </a:rPr>
              <a:t>Case 4 =  0</a:t>
            </a:r>
          </a:p>
        </p:txBody>
      </p:sp>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B64B4A1E-AAF4-4F25-BFB5-2DBEE0AB94B8}"/>
                  </a:ext>
                </a:extLst>
              </p:cNvPr>
              <p:cNvSpPr/>
              <p:nvPr/>
            </p:nvSpPr>
            <p:spPr>
              <a:xfrm>
                <a:off x="72247" y="1508864"/>
                <a:ext cx="1595309"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oMath>
                  </m:oMathPara>
                </a14:m>
                <a:endParaRPr lang="en-US" dirty="0"/>
              </a:p>
            </p:txBody>
          </p:sp>
        </mc:Choice>
        <mc:Fallback xmlns="">
          <p:sp>
            <p:nvSpPr>
              <p:cNvPr id="5" name="Rectangle 4">
                <a:extLst>
                  <a:ext uri="{FF2B5EF4-FFF2-40B4-BE49-F238E27FC236}">
                    <a16:creationId xmlns:a16="http://schemas.microsoft.com/office/drawing/2014/main" id="{B64B4A1E-AAF4-4F25-BFB5-2DBEE0AB94B8}"/>
                  </a:ext>
                </a:extLst>
              </p:cNvPr>
              <p:cNvSpPr>
                <a:spLocks noRot="1" noChangeAspect="1" noMove="1" noResize="1" noEditPoints="1" noAdjustHandles="1" noChangeArrowheads="1" noChangeShapeType="1" noTextEdit="1"/>
              </p:cNvSpPr>
              <p:nvPr/>
            </p:nvSpPr>
            <p:spPr>
              <a:xfrm>
                <a:off x="72247" y="1508864"/>
                <a:ext cx="1595309" cy="307777"/>
              </a:xfrm>
              <a:prstGeom prst="rect">
                <a:avLst/>
              </a:prstGeom>
              <a:blipFill>
                <a:blip r:embed="rId4"/>
                <a:stretch>
                  <a:fillRect b="-10000"/>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EDC408B1-FDBF-4072-B4A0-50FB96D42FB8}"/>
              </a:ext>
            </a:extLst>
          </p:cNvPr>
          <p:cNvSpPr/>
          <p:nvPr/>
        </p:nvSpPr>
        <p:spPr>
          <a:xfrm>
            <a:off x="106711" y="1836996"/>
            <a:ext cx="1518364" cy="307777"/>
          </a:xfrm>
          <a:prstGeom prst="rect">
            <a:avLst/>
          </a:prstGeom>
        </p:spPr>
        <p:txBody>
          <a:bodyPr wrap="none">
            <a:spAutoFit/>
          </a:bodyPr>
          <a:lstStyle/>
          <a:p>
            <a:r>
              <a:rPr lang="en-US" dirty="0"/>
              <a:t>𝟎 + 𝟒 ≤ 𝒌 ≤ 4 − 𝟓</a:t>
            </a:r>
          </a:p>
        </p:txBody>
      </p:sp>
      <p:cxnSp>
        <p:nvCxnSpPr>
          <p:cNvPr id="7" name="Straight Connector 6">
            <a:extLst>
              <a:ext uri="{FF2B5EF4-FFF2-40B4-BE49-F238E27FC236}">
                <a16:creationId xmlns:a16="http://schemas.microsoft.com/office/drawing/2014/main" id="{BE19863D-97AB-4CCF-8E94-3C26EF923119}"/>
              </a:ext>
            </a:extLst>
          </p:cNvPr>
          <p:cNvCxnSpPr>
            <a:cxnSpLocks/>
          </p:cNvCxnSpPr>
          <p:nvPr/>
        </p:nvCxnSpPr>
        <p:spPr>
          <a:xfrm>
            <a:off x="237862" y="2324730"/>
            <a:ext cx="1526380" cy="0"/>
          </a:xfrm>
          <a:prstGeom prst="line">
            <a:avLst/>
          </a:prstGeom>
        </p:spPr>
        <p:style>
          <a:lnRef idx="2">
            <a:schemeClr val="accent6"/>
          </a:lnRef>
          <a:fillRef idx="0">
            <a:schemeClr val="accent6"/>
          </a:fillRef>
          <a:effectRef idx="1">
            <a:schemeClr val="accent6"/>
          </a:effectRef>
          <a:fontRef idx="minor">
            <a:schemeClr val="tx1"/>
          </a:fontRef>
        </p:style>
      </p:cxnSp>
      <p:sp>
        <p:nvSpPr>
          <p:cNvPr id="247" name="TextBox 246">
            <a:extLst>
              <a:ext uri="{FF2B5EF4-FFF2-40B4-BE49-F238E27FC236}">
                <a16:creationId xmlns:a16="http://schemas.microsoft.com/office/drawing/2014/main" id="{A88F75CB-8B7A-447D-8C95-1459B342CF9D}"/>
              </a:ext>
            </a:extLst>
          </p:cNvPr>
          <p:cNvSpPr txBox="1"/>
          <p:nvPr/>
        </p:nvSpPr>
        <p:spPr>
          <a:xfrm>
            <a:off x="72303" y="2165128"/>
            <a:ext cx="1497526" cy="523220"/>
          </a:xfrm>
          <a:prstGeom prst="rect">
            <a:avLst/>
          </a:prstGeom>
          <a:noFill/>
        </p:spPr>
        <p:txBody>
          <a:bodyPr wrap="none" rtlCol="0">
            <a:spAutoFit/>
          </a:bodyPr>
          <a:lstStyle/>
          <a:p>
            <a:r>
              <a:rPr lang="en-US" dirty="0"/>
              <a:t>          𝟒 ≤ 𝒌 ≤ −1</a:t>
            </a:r>
          </a:p>
          <a:p>
            <a:endParaRPr lang="en-US" dirty="0">
              <a:latin typeface="Rubik Light" panose="020B0604020202020204" charset="-79"/>
              <a:cs typeface="Rubik Light" panose="020B0604020202020204" charset="-79"/>
            </a:endParaRPr>
          </a:p>
        </p:txBody>
      </p:sp>
      <p:sp>
        <p:nvSpPr>
          <p:cNvPr id="248" name="TextBox 247">
            <a:extLst>
              <a:ext uri="{FF2B5EF4-FFF2-40B4-BE49-F238E27FC236}">
                <a16:creationId xmlns:a16="http://schemas.microsoft.com/office/drawing/2014/main" id="{CED06295-547F-4937-B4EE-E418867F2583}"/>
              </a:ext>
            </a:extLst>
          </p:cNvPr>
          <p:cNvSpPr txBox="1"/>
          <p:nvPr/>
        </p:nvSpPr>
        <p:spPr>
          <a:xfrm>
            <a:off x="2206694" y="88936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9" name="TextBox 248">
            <a:extLst>
              <a:ext uri="{FF2B5EF4-FFF2-40B4-BE49-F238E27FC236}">
                <a16:creationId xmlns:a16="http://schemas.microsoft.com/office/drawing/2014/main" id="{A7522E5F-8DA1-42B2-9541-EE4E529E8D59}"/>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50" name="Straight Arrow Connector 249">
            <a:extLst>
              <a:ext uri="{FF2B5EF4-FFF2-40B4-BE49-F238E27FC236}">
                <a16:creationId xmlns:a16="http://schemas.microsoft.com/office/drawing/2014/main" id="{E13F170F-8D8C-44AC-9478-C613A7B43489}"/>
              </a:ext>
            </a:extLst>
          </p:cNvPr>
          <p:cNvCxnSpPr>
            <a:stCxn id="248" idx="2"/>
          </p:cNvCxnSpPr>
          <p:nvPr/>
        </p:nvCxnSpPr>
        <p:spPr>
          <a:xfrm>
            <a:off x="2327080" y="125869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51" name="Straight Arrow Connector 250">
            <a:extLst>
              <a:ext uri="{FF2B5EF4-FFF2-40B4-BE49-F238E27FC236}">
                <a16:creationId xmlns:a16="http://schemas.microsoft.com/office/drawing/2014/main" id="{8885C21E-2050-46F0-B785-BACECE340C9F}"/>
              </a:ext>
            </a:extLst>
          </p:cNvPr>
          <p:cNvCxnSpPr>
            <a:cxnSpLocks/>
            <a:stCxn id="249"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4" name="Table 16">
            <a:extLst>
              <a:ext uri="{FF2B5EF4-FFF2-40B4-BE49-F238E27FC236}">
                <a16:creationId xmlns:a16="http://schemas.microsoft.com/office/drawing/2014/main" id="{73F16EB5-0B81-4E8E-BB92-CE358A70E9FD}"/>
              </a:ext>
            </a:extLst>
          </p:cNvPr>
          <p:cNvGraphicFramePr>
            <a:graphicFrameLocks noGrp="1"/>
          </p:cNvGraphicFramePr>
          <p:nvPr>
            <p:extLst>
              <p:ext uri="{D42A27DB-BD31-4B8C-83A1-F6EECF244321}">
                <p14:modId xmlns:p14="http://schemas.microsoft.com/office/powerpoint/2010/main" val="195870222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
        <p:nvSpPr>
          <p:cNvPr id="255" name="TextBox 254">
            <a:extLst>
              <a:ext uri="{FF2B5EF4-FFF2-40B4-BE49-F238E27FC236}">
                <a16:creationId xmlns:a16="http://schemas.microsoft.com/office/drawing/2014/main" id="{C4FD9DB9-9FF8-40C7-B35C-416D91CF61B8}"/>
              </a:ext>
            </a:extLst>
          </p:cNvPr>
          <p:cNvSpPr txBox="1"/>
          <p:nvPr/>
        </p:nvSpPr>
        <p:spPr>
          <a:xfrm>
            <a:off x="2363716" y="1246567"/>
            <a:ext cx="476412" cy="338554"/>
          </a:xfrm>
          <a:prstGeom prst="rect">
            <a:avLst/>
          </a:prstGeom>
          <a:noFill/>
        </p:spPr>
        <p:txBody>
          <a:bodyPr wrap="none" rtlCol="0">
            <a:spAutoFit/>
          </a:bodyPr>
          <a:lstStyle/>
          <a:p>
            <a:r>
              <a:rPr lang="en-US" sz="1600" b="1" i="1" dirty="0" err="1">
                <a:solidFill>
                  <a:schemeClr val="tx1"/>
                </a:solidFill>
              </a:rPr>
              <a:t>i</a:t>
            </a:r>
            <a:r>
              <a:rPr lang="en-US" sz="1600" b="1" i="1" dirty="0">
                <a:solidFill>
                  <a:schemeClr val="tx1"/>
                </a:solidFill>
              </a:rPr>
              <a:t>=0</a:t>
            </a:r>
          </a:p>
        </p:txBody>
      </p:sp>
      <p:sp>
        <p:nvSpPr>
          <p:cNvPr id="256" name="TextBox 255">
            <a:extLst>
              <a:ext uri="{FF2B5EF4-FFF2-40B4-BE49-F238E27FC236}">
                <a16:creationId xmlns:a16="http://schemas.microsoft.com/office/drawing/2014/main" id="{60F88447-0EFC-4FAC-842F-EB93DB4940AC}"/>
              </a:ext>
            </a:extLst>
          </p:cNvPr>
          <p:cNvSpPr txBox="1"/>
          <p:nvPr/>
        </p:nvSpPr>
        <p:spPr>
          <a:xfrm>
            <a:off x="4108817" y="2793468"/>
            <a:ext cx="476412" cy="338554"/>
          </a:xfrm>
          <a:prstGeom prst="rect">
            <a:avLst/>
          </a:prstGeom>
          <a:noFill/>
        </p:spPr>
        <p:txBody>
          <a:bodyPr wrap="none" rtlCol="0">
            <a:spAutoFit/>
          </a:bodyPr>
          <a:lstStyle/>
          <a:p>
            <a:r>
              <a:rPr lang="en-US" sz="1600" b="1" i="1" dirty="0">
                <a:solidFill>
                  <a:schemeClr val="tx1"/>
                </a:solidFill>
              </a:rPr>
              <a:t>j=4</a:t>
            </a:r>
          </a:p>
        </p:txBody>
      </p:sp>
    </p:spTree>
    <p:extLst>
      <p:ext uri="{BB962C8B-B14F-4D97-AF65-F5344CB8AC3E}">
        <p14:creationId xmlns:p14="http://schemas.microsoft.com/office/powerpoint/2010/main" val="24513211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54EEBA1A-A0F7-4F1A-AA46-19DAE0E18477}"/>
                  </a:ext>
                </a:extLst>
              </p:cNvPr>
              <p:cNvSpPr txBox="1"/>
              <p:nvPr/>
            </p:nvSpPr>
            <p:spPr>
              <a:xfrm>
                <a:off x="0" y="1163461"/>
                <a:ext cx="2274017" cy="30931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unc>
                        <m:funcPr>
                          <m:ctrlPr>
                            <a:rPr lang="en-US" b="1" i="1" smtClean="0">
                              <a:latin typeface="Cambria Math" panose="02040503050406030204" pitchFamily="18" charset="0"/>
                            </a:rPr>
                          </m:ctrlPr>
                        </m:funcPr>
                        <m:fName>
                          <m:limLow>
                            <m:limLowPr>
                              <m:ctrlPr>
                                <a:rPr lang="en-US" b="1" i="1">
                                  <a:latin typeface="Cambria Math" panose="02040503050406030204" pitchFamily="18" charset="0"/>
                                </a:rPr>
                              </m:ctrlPr>
                            </m:limLowPr>
                            <m:e>
                              <m:r>
                                <a:rPr lang="en-US" b="1" i="1">
                                  <a:latin typeface="Cambria Math" panose="02040503050406030204" pitchFamily="18" charset="0"/>
                                </a:rPr>
                                <m:t>𝒎𝒊𝒏</m:t>
                              </m:r>
                            </m:e>
                            <m:lim>
                              <m:r>
                                <a:rPr lang="en-US" b="1" i="1">
                                  <a:latin typeface="Cambria Math" panose="02040503050406030204" pitchFamily="18" charset="0"/>
                                </a:rPr>
                                <m:t> </m:t>
                              </m:r>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lim>
                          </m:limLow>
                        </m:fName>
                        <m:e>
                          <m:r>
                            <a:rPr lang="en-US" b="1" i="1">
                              <a:latin typeface="Cambria Math" panose="02040503050406030204" pitchFamily="18" charset="0"/>
                            </a:rPr>
                            <m:t>𝑬</m:t>
                          </m:r>
                          <m:d>
                            <m:dPr>
                              <m:ctrlPr>
                                <a:rPr lang="en-US" b="1" i="1">
                                  <a:latin typeface="Cambria Math" panose="02040503050406030204" pitchFamily="18" charset="0"/>
                                </a:rPr>
                              </m:ctrlPr>
                            </m:dPr>
                            <m:e>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𝒌</m:t>
                              </m:r>
                            </m:e>
                          </m:d>
                          <m:r>
                            <a:rPr lang="en-US" b="1" i="1">
                              <a:latin typeface="Cambria Math" panose="02040503050406030204" pitchFamily="18" charset="0"/>
                            </a:rPr>
                            <m:t>+</m:t>
                          </m:r>
                          <m:r>
                            <a:rPr lang="en-US" b="1" i="1">
                              <a:latin typeface="Cambria Math" panose="02040503050406030204" pitchFamily="18" charset="0"/>
                            </a:rPr>
                            <m:t>𝑬</m:t>
                          </m:r>
                          <m:r>
                            <a:rPr lang="en-US" b="1" i="1">
                              <a:latin typeface="Cambria Math" panose="02040503050406030204" pitchFamily="18" charset="0"/>
                            </a:rPr>
                            <m:t>(</m:t>
                          </m:r>
                          <m:r>
                            <a:rPr lang="en-US" b="1" i="1">
                              <a:latin typeface="Cambria Math" panose="02040503050406030204" pitchFamily="18" charset="0"/>
                            </a:rPr>
                            <m:t>𝒌</m:t>
                          </m:r>
                          <m:r>
                            <a:rPr lang="en-US" b="1" i="1">
                              <a:latin typeface="Cambria Math" panose="02040503050406030204" pitchFamily="18" charset="0"/>
                            </a:rPr>
                            <m:t>+</m:t>
                          </m:r>
                          <m:r>
                            <a:rPr lang="en-US" b="1" i="1">
                              <a:latin typeface="Cambria Math" panose="02040503050406030204" pitchFamily="18" charset="0"/>
                            </a:rPr>
                            <m:t>𝟏</m:t>
                          </m:r>
                          <m:r>
                            <a:rPr lang="en-US" b="1" i="1">
                              <a:latin typeface="Cambria Math" panose="02040503050406030204" pitchFamily="18" charset="0"/>
                            </a:rPr>
                            <m:t>,</m:t>
                          </m:r>
                          <m:r>
                            <a:rPr lang="en-US" b="1" i="1">
                              <a:latin typeface="Cambria Math" panose="02040503050406030204" pitchFamily="18" charset="0"/>
                            </a:rPr>
                            <m:t>𝒋</m:t>
                          </m:r>
                          <m:r>
                            <a:rPr lang="en-US" b="1" i="1">
                              <a:latin typeface="Cambria Math" panose="02040503050406030204" pitchFamily="18" charset="0"/>
                            </a:rPr>
                            <m:t>)</m:t>
                          </m:r>
                        </m:e>
                      </m:func>
                    </m:oMath>
                  </m:oMathPara>
                </a14:m>
                <a:endParaRPr lang="en-US" sz="1600" b="1" i="1" dirty="0"/>
              </a:p>
            </p:txBody>
          </p:sp>
        </mc:Choice>
        <mc:Fallback xmlns="">
          <p:sp>
            <p:nvSpPr>
              <p:cNvPr id="2" name="TextBox 1">
                <a:extLst>
                  <a:ext uri="{FF2B5EF4-FFF2-40B4-BE49-F238E27FC236}">
                    <a16:creationId xmlns:a16="http://schemas.microsoft.com/office/drawing/2014/main" id="{54EEBA1A-A0F7-4F1A-AA46-19DAE0E18477}"/>
                  </a:ext>
                </a:extLst>
              </p:cNvPr>
              <p:cNvSpPr txBox="1">
                <a:spLocks noRot="1" noChangeAspect="1" noMove="1" noResize="1" noEditPoints="1" noAdjustHandles="1" noChangeArrowheads="1" noChangeShapeType="1" noTextEdit="1"/>
              </p:cNvSpPr>
              <p:nvPr/>
            </p:nvSpPr>
            <p:spPr>
              <a:xfrm>
                <a:off x="0" y="1163461"/>
                <a:ext cx="2274017" cy="309315"/>
              </a:xfrm>
              <a:prstGeom prst="rect">
                <a:avLst/>
              </a:prstGeom>
              <a:blipFill>
                <a:blip r:embed="rId3"/>
                <a:stretch>
                  <a:fillRect l="-536" r="-4021" b="-15686"/>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3D3BC557-DC67-433D-B072-06DBEB7E1737}"/>
              </a:ext>
            </a:extLst>
          </p:cNvPr>
          <p:cNvSpPr txBox="1"/>
          <p:nvPr/>
        </p:nvSpPr>
        <p:spPr>
          <a:xfrm>
            <a:off x="0" y="855684"/>
            <a:ext cx="1334572" cy="30777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4</a:t>
            </a:r>
          </a:p>
        </p:txBody>
      </p: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95410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a:p>
            <a:r>
              <a:rPr lang="en-US" i="1" dirty="0">
                <a:latin typeface="Rubik Light" panose="020B0604020202020204" charset="-79"/>
                <a:cs typeface="Rubik Light" panose="020B0604020202020204" charset="-79"/>
              </a:rPr>
              <a:t>Case 4 =  0</a:t>
            </a:r>
          </a:p>
        </p:txBody>
      </p:sp>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B64B4A1E-AAF4-4F25-BFB5-2DBEE0AB94B8}"/>
                  </a:ext>
                </a:extLst>
              </p:cNvPr>
              <p:cNvSpPr/>
              <p:nvPr/>
            </p:nvSpPr>
            <p:spPr>
              <a:xfrm>
                <a:off x="72247" y="1508864"/>
                <a:ext cx="1595309" cy="30777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𝟒</m:t>
                      </m:r>
                      <m:r>
                        <a:rPr lang="en-US" b="1" i="1">
                          <a:latin typeface="Cambria Math" panose="02040503050406030204" pitchFamily="18" charset="0"/>
                        </a:rPr>
                        <m:t>≤</m:t>
                      </m:r>
                      <m:r>
                        <a:rPr lang="en-US" b="1" i="1">
                          <a:latin typeface="Cambria Math" panose="02040503050406030204" pitchFamily="18" charset="0"/>
                          <a:ea typeface="Cambria Math" panose="02040503050406030204" pitchFamily="18" charset="0"/>
                        </a:rPr>
                        <m:t>𝒌</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𝒋</m:t>
                      </m:r>
                      <m:r>
                        <a:rPr lang="en-US" b="1" i="1">
                          <a:latin typeface="Cambria Math" panose="02040503050406030204" pitchFamily="18" charset="0"/>
                          <a:ea typeface="Cambria Math" panose="02040503050406030204" pitchFamily="18" charset="0"/>
                        </a:rPr>
                        <m:t>−</m:t>
                      </m:r>
                      <m:r>
                        <a:rPr lang="en-US" b="1" i="1">
                          <a:latin typeface="Cambria Math" panose="02040503050406030204" pitchFamily="18" charset="0"/>
                          <a:ea typeface="Cambria Math" panose="02040503050406030204" pitchFamily="18" charset="0"/>
                        </a:rPr>
                        <m:t>𝟓</m:t>
                      </m:r>
                    </m:oMath>
                  </m:oMathPara>
                </a14:m>
                <a:endParaRPr lang="en-US" dirty="0"/>
              </a:p>
            </p:txBody>
          </p:sp>
        </mc:Choice>
        <mc:Fallback xmlns="">
          <p:sp>
            <p:nvSpPr>
              <p:cNvPr id="5" name="Rectangle 4">
                <a:extLst>
                  <a:ext uri="{FF2B5EF4-FFF2-40B4-BE49-F238E27FC236}">
                    <a16:creationId xmlns:a16="http://schemas.microsoft.com/office/drawing/2014/main" id="{B64B4A1E-AAF4-4F25-BFB5-2DBEE0AB94B8}"/>
                  </a:ext>
                </a:extLst>
              </p:cNvPr>
              <p:cNvSpPr>
                <a:spLocks noRot="1" noChangeAspect="1" noMove="1" noResize="1" noEditPoints="1" noAdjustHandles="1" noChangeArrowheads="1" noChangeShapeType="1" noTextEdit="1"/>
              </p:cNvSpPr>
              <p:nvPr/>
            </p:nvSpPr>
            <p:spPr>
              <a:xfrm>
                <a:off x="72247" y="1508864"/>
                <a:ext cx="1595309" cy="307777"/>
              </a:xfrm>
              <a:prstGeom prst="rect">
                <a:avLst/>
              </a:prstGeom>
              <a:blipFill>
                <a:blip r:embed="rId4"/>
                <a:stretch>
                  <a:fillRect b="-10000"/>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EDC408B1-FDBF-4072-B4A0-50FB96D42FB8}"/>
              </a:ext>
            </a:extLst>
          </p:cNvPr>
          <p:cNvSpPr/>
          <p:nvPr/>
        </p:nvSpPr>
        <p:spPr>
          <a:xfrm>
            <a:off x="106711" y="1836996"/>
            <a:ext cx="1518364" cy="307777"/>
          </a:xfrm>
          <a:prstGeom prst="rect">
            <a:avLst/>
          </a:prstGeom>
        </p:spPr>
        <p:txBody>
          <a:bodyPr wrap="none">
            <a:spAutoFit/>
          </a:bodyPr>
          <a:lstStyle/>
          <a:p>
            <a:r>
              <a:rPr lang="en-US" dirty="0"/>
              <a:t>𝟎 + 𝟒 ≤ 𝒌 ≤ 4 − 𝟓</a:t>
            </a:r>
          </a:p>
        </p:txBody>
      </p:sp>
      <p:cxnSp>
        <p:nvCxnSpPr>
          <p:cNvPr id="7" name="Straight Connector 6">
            <a:extLst>
              <a:ext uri="{FF2B5EF4-FFF2-40B4-BE49-F238E27FC236}">
                <a16:creationId xmlns:a16="http://schemas.microsoft.com/office/drawing/2014/main" id="{BE19863D-97AB-4CCF-8E94-3C26EF923119}"/>
              </a:ext>
            </a:extLst>
          </p:cNvPr>
          <p:cNvCxnSpPr>
            <a:cxnSpLocks/>
          </p:cNvCxnSpPr>
          <p:nvPr/>
        </p:nvCxnSpPr>
        <p:spPr>
          <a:xfrm>
            <a:off x="237862" y="2324730"/>
            <a:ext cx="1526380" cy="0"/>
          </a:xfrm>
          <a:prstGeom prst="line">
            <a:avLst/>
          </a:prstGeom>
        </p:spPr>
        <p:style>
          <a:lnRef idx="2">
            <a:schemeClr val="accent6"/>
          </a:lnRef>
          <a:fillRef idx="0">
            <a:schemeClr val="accent6"/>
          </a:fillRef>
          <a:effectRef idx="1">
            <a:schemeClr val="accent6"/>
          </a:effectRef>
          <a:fontRef idx="minor">
            <a:schemeClr val="tx1"/>
          </a:fontRef>
        </p:style>
      </p:cxnSp>
      <p:sp>
        <p:nvSpPr>
          <p:cNvPr id="247" name="TextBox 246">
            <a:extLst>
              <a:ext uri="{FF2B5EF4-FFF2-40B4-BE49-F238E27FC236}">
                <a16:creationId xmlns:a16="http://schemas.microsoft.com/office/drawing/2014/main" id="{A88F75CB-8B7A-447D-8C95-1459B342CF9D}"/>
              </a:ext>
            </a:extLst>
          </p:cNvPr>
          <p:cNvSpPr txBox="1"/>
          <p:nvPr/>
        </p:nvSpPr>
        <p:spPr>
          <a:xfrm>
            <a:off x="72303" y="2165128"/>
            <a:ext cx="1497526" cy="523220"/>
          </a:xfrm>
          <a:prstGeom prst="rect">
            <a:avLst/>
          </a:prstGeom>
          <a:noFill/>
        </p:spPr>
        <p:txBody>
          <a:bodyPr wrap="none" rtlCol="0">
            <a:spAutoFit/>
          </a:bodyPr>
          <a:lstStyle/>
          <a:p>
            <a:r>
              <a:rPr lang="en-US" dirty="0"/>
              <a:t>          𝟒 ≤ 𝒌 ≤ −1</a:t>
            </a:r>
          </a:p>
          <a:p>
            <a:endParaRPr lang="en-US" dirty="0">
              <a:latin typeface="Rubik Light" panose="020B0604020202020204" charset="-79"/>
              <a:cs typeface="Rubik Light" panose="020B0604020202020204" charset="-79"/>
            </a:endParaRPr>
          </a:p>
        </p:txBody>
      </p:sp>
      <p:sp>
        <p:nvSpPr>
          <p:cNvPr id="248" name="TextBox 247">
            <a:extLst>
              <a:ext uri="{FF2B5EF4-FFF2-40B4-BE49-F238E27FC236}">
                <a16:creationId xmlns:a16="http://schemas.microsoft.com/office/drawing/2014/main" id="{CED06295-547F-4937-B4EE-E418867F2583}"/>
              </a:ext>
            </a:extLst>
          </p:cNvPr>
          <p:cNvSpPr txBox="1"/>
          <p:nvPr/>
        </p:nvSpPr>
        <p:spPr>
          <a:xfrm>
            <a:off x="2206694" y="88936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9" name="TextBox 248">
            <a:extLst>
              <a:ext uri="{FF2B5EF4-FFF2-40B4-BE49-F238E27FC236}">
                <a16:creationId xmlns:a16="http://schemas.microsoft.com/office/drawing/2014/main" id="{A7522E5F-8DA1-42B2-9541-EE4E529E8D59}"/>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50" name="Straight Arrow Connector 249">
            <a:extLst>
              <a:ext uri="{FF2B5EF4-FFF2-40B4-BE49-F238E27FC236}">
                <a16:creationId xmlns:a16="http://schemas.microsoft.com/office/drawing/2014/main" id="{E13F170F-8D8C-44AC-9478-C613A7B43489}"/>
              </a:ext>
            </a:extLst>
          </p:cNvPr>
          <p:cNvCxnSpPr>
            <a:stCxn id="248" idx="2"/>
          </p:cNvCxnSpPr>
          <p:nvPr/>
        </p:nvCxnSpPr>
        <p:spPr>
          <a:xfrm>
            <a:off x="2327080" y="125869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51" name="Straight Arrow Connector 250">
            <a:extLst>
              <a:ext uri="{FF2B5EF4-FFF2-40B4-BE49-F238E27FC236}">
                <a16:creationId xmlns:a16="http://schemas.microsoft.com/office/drawing/2014/main" id="{8885C21E-2050-46F0-B785-BACECE340C9F}"/>
              </a:ext>
            </a:extLst>
          </p:cNvPr>
          <p:cNvCxnSpPr>
            <a:cxnSpLocks/>
            <a:stCxn id="249"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4" name="Table 16">
            <a:extLst>
              <a:ext uri="{FF2B5EF4-FFF2-40B4-BE49-F238E27FC236}">
                <a16:creationId xmlns:a16="http://schemas.microsoft.com/office/drawing/2014/main" id="{73F16EB5-0B81-4E8E-BB92-CE358A70E9FD}"/>
              </a:ext>
            </a:extLst>
          </p:cNvPr>
          <p:cNvGraphicFramePr>
            <a:graphicFrameLocks noGrp="1"/>
          </p:cNvGraphicFramePr>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
        <p:nvSpPr>
          <p:cNvPr id="255" name="TextBox 254">
            <a:extLst>
              <a:ext uri="{FF2B5EF4-FFF2-40B4-BE49-F238E27FC236}">
                <a16:creationId xmlns:a16="http://schemas.microsoft.com/office/drawing/2014/main" id="{C4FD9DB9-9FF8-40C7-B35C-416D91CF61B8}"/>
              </a:ext>
            </a:extLst>
          </p:cNvPr>
          <p:cNvSpPr txBox="1"/>
          <p:nvPr/>
        </p:nvSpPr>
        <p:spPr>
          <a:xfrm>
            <a:off x="2363716" y="1246567"/>
            <a:ext cx="476412" cy="338554"/>
          </a:xfrm>
          <a:prstGeom prst="rect">
            <a:avLst/>
          </a:prstGeom>
          <a:noFill/>
        </p:spPr>
        <p:txBody>
          <a:bodyPr wrap="none" rtlCol="0">
            <a:spAutoFit/>
          </a:bodyPr>
          <a:lstStyle/>
          <a:p>
            <a:r>
              <a:rPr lang="en-US" sz="1600" b="1" i="1" dirty="0" err="1">
                <a:solidFill>
                  <a:schemeClr val="tx1"/>
                </a:solidFill>
              </a:rPr>
              <a:t>i</a:t>
            </a:r>
            <a:r>
              <a:rPr lang="en-US" sz="1600" b="1" i="1" dirty="0">
                <a:solidFill>
                  <a:schemeClr val="tx1"/>
                </a:solidFill>
              </a:rPr>
              <a:t>=0</a:t>
            </a:r>
          </a:p>
        </p:txBody>
      </p:sp>
      <p:sp>
        <p:nvSpPr>
          <p:cNvPr id="256" name="TextBox 255">
            <a:extLst>
              <a:ext uri="{FF2B5EF4-FFF2-40B4-BE49-F238E27FC236}">
                <a16:creationId xmlns:a16="http://schemas.microsoft.com/office/drawing/2014/main" id="{60F88447-0EFC-4FAC-842F-EB93DB4940AC}"/>
              </a:ext>
            </a:extLst>
          </p:cNvPr>
          <p:cNvSpPr txBox="1"/>
          <p:nvPr/>
        </p:nvSpPr>
        <p:spPr>
          <a:xfrm>
            <a:off x="4108817" y="2793468"/>
            <a:ext cx="476412" cy="338554"/>
          </a:xfrm>
          <a:prstGeom prst="rect">
            <a:avLst/>
          </a:prstGeom>
          <a:noFill/>
        </p:spPr>
        <p:txBody>
          <a:bodyPr wrap="none" rtlCol="0">
            <a:spAutoFit/>
          </a:bodyPr>
          <a:lstStyle/>
          <a:p>
            <a:r>
              <a:rPr lang="en-US" sz="1600" b="1" i="1" dirty="0">
                <a:solidFill>
                  <a:schemeClr val="tx1"/>
                </a:solidFill>
              </a:rPr>
              <a:t>j=4</a:t>
            </a:r>
          </a:p>
        </p:txBody>
      </p:sp>
      <p:sp>
        <p:nvSpPr>
          <p:cNvPr id="4" name="TextBox 3">
            <a:extLst>
              <a:ext uri="{FF2B5EF4-FFF2-40B4-BE49-F238E27FC236}">
                <a16:creationId xmlns:a16="http://schemas.microsoft.com/office/drawing/2014/main" id="{A93EB4F4-8837-4ACE-9AB6-847D629FB0CE}"/>
              </a:ext>
            </a:extLst>
          </p:cNvPr>
          <p:cNvSpPr txBox="1"/>
          <p:nvPr/>
        </p:nvSpPr>
        <p:spPr>
          <a:xfrm>
            <a:off x="821066" y="2539031"/>
            <a:ext cx="309700" cy="307777"/>
          </a:xfrm>
          <a:prstGeom prst="rect">
            <a:avLst/>
          </a:prstGeom>
          <a:noFill/>
        </p:spPr>
        <p:txBody>
          <a:bodyPr wrap="none" rtlCol="0">
            <a:spAutoFit/>
          </a:bodyPr>
          <a:lstStyle/>
          <a:p>
            <a:r>
              <a:rPr lang="en-US" i="1" dirty="0">
                <a:latin typeface="Rubik Light" panose="020B0604020202020204" charset="-79"/>
                <a:cs typeface="Rubik Light" panose="020B0604020202020204" charset="-79"/>
              </a:rPr>
              <a:t>0</a:t>
            </a:r>
          </a:p>
        </p:txBody>
      </p:sp>
    </p:spTree>
    <p:extLst>
      <p:ext uri="{BB962C8B-B14F-4D97-AF65-F5344CB8AC3E}">
        <p14:creationId xmlns:p14="http://schemas.microsoft.com/office/powerpoint/2010/main" val="3417435452"/>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954107"/>
          </a:xfrm>
          <a:prstGeom prst="rect">
            <a:avLst/>
          </a:prstGeom>
          <a:noFill/>
        </p:spPr>
        <p:txBody>
          <a:bodyPr wrap="square" rtlCol="0">
            <a:spAutoFit/>
          </a:bodyPr>
          <a:lstStyle/>
          <a:p>
            <a:r>
              <a:rPr lang="en-US" i="1" dirty="0">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a:p>
            <a:r>
              <a:rPr lang="en-US" i="1" dirty="0">
                <a:latin typeface="Rubik Light" panose="020B0604020202020204" charset="-79"/>
                <a:cs typeface="Rubik Light" panose="020B0604020202020204" charset="-79"/>
              </a:rPr>
              <a:t>Case 4 =  0</a:t>
            </a:r>
          </a:p>
        </p:txBody>
      </p:sp>
      <p:sp>
        <p:nvSpPr>
          <p:cNvPr id="6" name="Subtitle 5">
            <a:extLst>
              <a:ext uri="{FF2B5EF4-FFF2-40B4-BE49-F238E27FC236}">
                <a16:creationId xmlns:a16="http://schemas.microsoft.com/office/drawing/2014/main" id="{4ACBB616-6D61-4A06-A73A-4994CCAECB78}"/>
              </a:ext>
            </a:extLst>
          </p:cNvPr>
          <p:cNvSpPr>
            <a:spLocks noGrp="1"/>
          </p:cNvSpPr>
          <p:nvPr>
            <p:ph type="subTitle" idx="1"/>
          </p:nvPr>
        </p:nvSpPr>
        <p:spPr/>
        <p:txBody>
          <a:bodyPr/>
          <a:lstStyle/>
          <a:p>
            <a:endParaRPr lang="en-US"/>
          </a:p>
        </p:txBody>
      </p:sp>
      <p:sp>
        <p:nvSpPr>
          <p:cNvPr id="250" name="TextBox 249">
            <a:extLst>
              <a:ext uri="{FF2B5EF4-FFF2-40B4-BE49-F238E27FC236}">
                <a16:creationId xmlns:a16="http://schemas.microsoft.com/office/drawing/2014/main" id="{402E6667-1110-4A48-97A7-AF6ECD1372F1}"/>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51" name="TextBox 250">
            <a:extLst>
              <a:ext uri="{FF2B5EF4-FFF2-40B4-BE49-F238E27FC236}">
                <a16:creationId xmlns:a16="http://schemas.microsoft.com/office/drawing/2014/main" id="{CDBCE793-8675-4B90-BFDD-B39A91C3A6C2}"/>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52" name="Straight Arrow Connector 251">
            <a:extLst>
              <a:ext uri="{FF2B5EF4-FFF2-40B4-BE49-F238E27FC236}">
                <a16:creationId xmlns:a16="http://schemas.microsoft.com/office/drawing/2014/main" id="{4C0A8C87-7064-433A-A565-6027F286B961}"/>
              </a:ext>
            </a:extLst>
          </p:cNvPr>
          <p:cNvCxnSpPr>
            <a:stCxn id="250"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53" name="Straight Arrow Connector 252">
            <a:extLst>
              <a:ext uri="{FF2B5EF4-FFF2-40B4-BE49-F238E27FC236}">
                <a16:creationId xmlns:a16="http://schemas.microsoft.com/office/drawing/2014/main" id="{CF1ACA97-B38C-4AD8-9EB9-095DDAD47DDD}"/>
              </a:ext>
            </a:extLst>
          </p:cNvPr>
          <p:cNvCxnSpPr>
            <a:cxnSpLocks/>
            <a:stCxn id="251"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4" name="Table 16">
            <a:extLst>
              <a:ext uri="{FF2B5EF4-FFF2-40B4-BE49-F238E27FC236}">
                <a16:creationId xmlns:a16="http://schemas.microsoft.com/office/drawing/2014/main" id="{1A3BDC92-D2CA-49DE-B21A-953C3F909703}"/>
              </a:ext>
            </a:extLst>
          </p:cNvPr>
          <p:cNvGraphicFramePr>
            <a:graphicFrameLocks noGrp="1"/>
          </p:cNvGraphicFramePr>
          <p:nvPr>
            <p:extLst>
              <p:ext uri="{D42A27DB-BD31-4B8C-83A1-F6EECF244321}">
                <p14:modId xmlns:p14="http://schemas.microsoft.com/office/powerpoint/2010/main" val="195870222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3961481273"/>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954107"/>
          </a:xfrm>
          <a:prstGeom prst="rect">
            <a:avLst/>
          </a:prstGeom>
          <a:noFill/>
        </p:spPr>
        <p:txBody>
          <a:bodyPr wrap="square" rtlCol="0">
            <a:spAutoFit/>
          </a:bodyPr>
          <a:lstStyle/>
          <a:p>
            <a:r>
              <a:rPr lang="en-US" i="1" dirty="0">
                <a:solidFill>
                  <a:schemeClr val="tx1"/>
                </a:solidFill>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a:p>
            <a:r>
              <a:rPr lang="en-US" i="1" dirty="0">
                <a:latin typeface="Rubik Light" panose="020B0604020202020204" charset="-79"/>
                <a:cs typeface="Rubik Light" panose="020B0604020202020204" charset="-79"/>
              </a:rPr>
              <a:t>Case 4 =  0</a:t>
            </a:r>
          </a:p>
        </p:txBody>
      </p:sp>
      <p:sp>
        <p:nvSpPr>
          <p:cNvPr id="5" name="Subtitle 4">
            <a:extLst>
              <a:ext uri="{FF2B5EF4-FFF2-40B4-BE49-F238E27FC236}">
                <a16:creationId xmlns:a16="http://schemas.microsoft.com/office/drawing/2014/main" id="{0FDB3DE9-E73F-4321-AE43-447AD3E6DD4E}"/>
              </a:ext>
            </a:extLst>
          </p:cNvPr>
          <p:cNvSpPr>
            <a:spLocks noGrp="1"/>
          </p:cNvSpPr>
          <p:nvPr>
            <p:ph type="subTitle" idx="1"/>
          </p:nvPr>
        </p:nvSpPr>
        <p:spPr/>
        <p:txBody>
          <a:bodyPr/>
          <a:lstStyle/>
          <a:p>
            <a:endParaRPr lang="en-US"/>
          </a:p>
        </p:txBody>
      </p:sp>
      <p:sp>
        <p:nvSpPr>
          <p:cNvPr id="249" name="TextBox 248">
            <a:extLst>
              <a:ext uri="{FF2B5EF4-FFF2-40B4-BE49-F238E27FC236}">
                <a16:creationId xmlns:a16="http://schemas.microsoft.com/office/drawing/2014/main" id="{7F40D2CC-4BC4-4A5C-BDD7-D54E7C2E2358}"/>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50" name="TextBox 249">
            <a:extLst>
              <a:ext uri="{FF2B5EF4-FFF2-40B4-BE49-F238E27FC236}">
                <a16:creationId xmlns:a16="http://schemas.microsoft.com/office/drawing/2014/main" id="{AF4B823D-D5F4-4A70-B800-F671E713EB68}"/>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51" name="Straight Arrow Connector 250">
            <a:extLst>
              <a:ext uri="{FF2B5EF4-FFF2-40B4-BE49-F238E27FC236}">
                <a16:creationId xmlns:a16="http://schemas.microsoft.com/office/drawing/2014/main" id="{C46FE55D-4A8F-4171-8189-4785C30F3D83}"/>
              </a:ext>
            </a:extLst>
          </p:cNvPr>
          <p:cNvCxnSpPr>
            <a:stCxn id="249"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52" name="Straight Arrow Connector 251">
            <a:extLst>
              <a:ext uri="{FF2B5EF4-FFF2-40B4-BE49-F238E27FC236}">
                <a16:creationId xmlns:a16="http://schemas.microsoft.com/office/drawing/2014/main" id="{23BF354E-ED1D-4605-9F72-A0BD870E465D}"/>
              </a:ext>
            </a:extLst>
          </p:cNvPr>
          <p:cNvCxnSpPr>
            <a:cxnSpLocks/>
            <a:stCxn id="250"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3" name="Table 16">
            <a:extLst>
              <a:ext uri="{FF2B5EF4-FFF2-40B4-BE49-F238E27FC236}">
                <a16:creationId xmlns:a16="http://schemas.microsoft.com/office/drawing/2014/main" id="{E262DE5E-5E6F-4B25-9CD1-0E644522C7E7}"/>
              </a:ext>
            </a:extLst>
          </p:cNvPr>
          <p:cNvGraphicFramePr>
            <a:graphicFrameLocks noGrp="1"/>
          </p:cNvGraphicFramePr>
          <p:nvPr>
            <p:extLst>
              <p:ext uri="{D42A27DB-BD31-4B8C-83A1-F6EECF244321}">
                <p14:modId xmlns:p14="http://schemas.microsoft.com/office/powerpoint/2010/main" val="195870222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345076457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1779900" y="3515226"/>
            <a:ext cx="5584200" cy="669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Research Question</a:t>
            </a:r>
            <a:endParaRPr dirty="0"/>
          </a:p>
        </p:txBody>
      </p:sp>
      <p:sp>
        <p:nvSpPr>
          <p:cNvPr id="3160" name="Google Shape;3160;p33"/>
          <p:cNvSpPr txBox="1">
            <a:spLocks noGrp="1"/>
          </p:cNvSpPr>
          <p:nvPr>
            <p:ph type="subTitle" idx="1"/>
          </p:nvPr>
        </p:nvSpPr>
        <p:spPr>
          <a:xfrm>
            <a:off x="244642" y="892293"/>
            <a:ext cx="8654716" cy="2630905"/>
          </a:xfrm>
          <a:prstGeom prst="rect">
            <a:avLst/>
          </a:prstGeom>
        </p:spPr>
        <p:txBody>
          <a:bodyPr spcFirstLastPara="1" wrap="square" lIns="0" tIns="0" rIns="0" bIns="0" anchor="ctr" anchorCtr="0">
            <a:noAutofit/>
          </a:bodyPr>
          <a:lstStyle/>
          <a:p>
            <a:pPr marL="0" lvl="0" indent="0"/>
            <a:r>
              <a:rPr lang="en-US" sz="3200" dirty="0">
                <a:solidFill>
                  <a:schemeClr val="accent2"/>
                </a:solidFill>
                <a:latin typeface="Rubik Light"/>
                <a:cs typeface="Rubik Light"/>
              </a:rPr>
              <a:t>How could 7-Letter Scoring Scheme implemented in </a:t>
            </a:r>
            <a:r>
              <a:rPr lang="en-US" sz="3200" dirty="0">
                <a:solidFill>
                  <a:schemeClr val="accent2"/>
                </a:solidFill>
                <a:latin typeface="Rubik Light"/>
                <a:cs typeface="Rubik Light"/>
                <a:sym typeface="Rubik Light"/>
              </a:rPr>
              <a:t>Nussinov and</a:t>
            </a:r>
            <a:r>
              <a:rPr lang="en-US" sz="3200" dirty="0">
                <a:solidFill>
                  <a:schemeClr val="accent2"/>
                </a:solidFill>
                <a:latin typeface="Rubik Light"/>
                <a:cs typeface="Rubik Light"/>
              </a:rPr>
              <a:t> Jacobson model optimize the Minimum Free Energy and Codon Adaptation Index of mRNA     COVID-19 vaccine designs?</a:t>
            </a:r>
            <a:endParaRPr sz="3200" dirty="0">
              <a:solidFill>
                <a:schemeClr val="accent2"/>
              </a:solidFill>
              <a:latin typeface="Rubik Light"/>
              <a:cs typeface="Rubik Ligh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954107"/>
          </a:xfrm>
          <a:prstGeom prst="rect">
            <a:avLst/>
          </a:prstGeom>
          <a:noFill/>
        </p:spPr>
        <p:txBody>
          <a:bodyPr wrap="square" rtlCol="0">
            <a:spAutoFit/>
          </a:bodyPr>
          <a:lstStyle/>
          <a:p>
            <a:r>
              <a:rPr lang="en-US" i="1" dirty="0">
                <a:solidFill>
                  <a:schemeClr val="tx1"/>
                </a:solidFill>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a:p>
            <a:r>
              <a:rPr lang="en-US" i="1" dirty="0">
                <a:latin typeface="Rubik Light" panose="020B0604020202020204" charset="-79"/>
                <a:cs typeface="Rubik Light" panose="020B0604020202020204" charset="-79"/>
              </a:rPr>
              <a:t>Case 4 =  0</a:t>
            </a:r>
          </a:p>
        </p:txBody>
      </p:sp>
      <p:sp>
        <p:nvSpPr>
          <p:cNvPr id="6" name="Subtitle 5">
            <a:extLst>
              <a:ext uri="{FF2B5EF4-FFF2-40B4-BE49-F238E27FC236}">
                <a16:creationId xmlns:a16="http://schemas.microsoft.com/office/drawing/2014/main" id="{922BEA9D-F827-4A6C-83CC-0F419EE22A63}"/>
              </a:ext>
            </a:extLst>
          </p:cNvPr>
          <p:cNvSpPr>
            <a:spLocks noGrp="1"/>
          </p:cNvSpPr>
          <p:nvPr>
            <p:ph type="subTitle" idx="1"/>
          </p:nvPr>
        </p:nvSpPr>
        <p:spPr/>
        <p:txBody>
          <a:bodyPr/>
          <a:lstStyle/>
          <a:p>
            <a:endParaRPr lang="en-US"/>
          </a:p>
        </p:txBody>
      </p:sp>
      <p:sp>
        <p:nvSpPr>
          <p:cNvPr id="246" name="TextBox 245">
            <a:extLst>
              <a:ext uri="{FF2B5EF4-FFF2-40B4-BE49-F238E27FC236}">
                <a16:creationId xmlns:a16="http://schemas.microsoft.com/office/drawing/2014/main" id="{E29CBE82-B1C4-40BE-9352-79BA00D31EE5}"/>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7" name="TextBox 246">
            <a:extLst>
              <a:ext uri="{FF2B5EF4-FFF2-40B4-BE49-F238E27FC236}">
                <a16:creationId xmlns:a16="http://schemas.microsoft.com/office/drawing/2014/main" id="{2001CAB9-9BA6-4D20-86F2-34C1D0F21EFE}"/>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8" name="Straight Arrow Connector 247">
            <a:extLst>
              <a:ext uri="{FF2B5EF4-FFF2-40B4-BE49-F238E27FC236}">
                <a16:creationId xmlns:a16="http://schemas.microsoft.com/office/drawing/2014/main" id="{229358DC-BE9F-4D94-BDB9-A6D790577BDE}"/>
              </a:ext>
            </a:extLst>
          </p:cNvPr>
          <p:cNvCxnSpPr>
            <a:stCxn id="246"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9" name="Straight Arrow Connector 248">
            <a:extLst>
              <a:ext uri="{FF2B5EF4-FFF2-40B4-BE49-F238E27FC236}">
                <a16:creationId xmlns:a16="http://schemas.microsoft.com/office/drawing/2014/main" id="{BA08C3E9-9D72-450E-A4E3-AD2321BBC7CF}"/>
              </a:ext>
            </a:extLst>
          </p:cNvPr>
          <p:cNvCxnSpPr>
            <a:cxnSpLocks/>
            <a:stCxn id="247"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51" name="Table 16">
            <a:extLst>
              <a:ext uri="{FF2B5EF4-FFF2-40B4-BE49-F238E27FC236}">
                <a16:creationId xmlns:a16="http://schemas.microsoft.com/office/drawing/2014/main" id="{6C73EF21-1BE4-4EFA-88B4-9732A77560D2}"/>
              </a:ext>
            </a:extLst>
          </p:cNvPr>
          <p:cNvGraphicFramePr>
            <a:graphicFrameLocks noGrp="1"/>
          </p:cNvGraphicFramePr>
          <p:nvPr>
            <p:extLst>
              <p:ext uri="{D42A27DB-BD31-4B8C-83A1-F6EECF244321}">
                <p14:modId xmlns:p14="http://schemas.microsoft.com/office/powerpoint/2010/main" val="1705840831"/>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-3</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4214162893"/>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sp>
        <p:nvSpPr>
          <p:cNvPr id="243" name="TextBox 242">
            <a:extLst>
              <a:ext uri="{FF2B5EF4-FFF2-40B4-BE49-F238E27FC236}">
                <a16:creationId xmlns:a16="http://schemas.microsoft.com/office/drawing/2014/main" id="{B29E7CF1-9A3F-4C0F-8B02-EDB9B90E4EB6}"/>
              </a:ext>
            </a:extLst>
          </p:cNvPr>
          <p:cNvSpPr txBox="1"/>
          <p:nvPr/>
        </p:nvSpPr>
        <p:spPr>
          <a:xfrm>
            <a:off x="6833291" y="862534"/>
            <a:ext cx="1334572" cy="954107"/>
          </a:xfrm>
          <a:prstGeom prst="rect">
            <a:avLst/>
          </a:prstGeom>
          <a:noFill/>
        </p:spPr>
        <p:txBody>
          <a:bodyPr wrap="square" rtlCol="0">
            <a:spAutoFit/>
          </a:bodyPr>
          <a:lstStyle/>
          <a:p>
            <a:r>
              <a:rPr lang="en-US" i="1" dirty="0">
                <a:solidFill>
                  <a:schemeClr val="tx1"/>
                </a:solidFill>
                <a:latin typeface="Rubik Light" panose="020B0604020202020204" charset="-79"/>
                <a:cs typeface="Rubik Light" panose="020B0604020202020204" charset="-79"/>
              </a:rPr>
              <a:t>Case 1  =  -3</a:t>
            </a:r>
          </a:p>
          <a:p>
            <a:r>
              <a:rPr lang="en-US" i="1" dirty="0">
                <a:latin typeface="Rubik Light" panose="020B0604020202020204" charset="-79"/>
                <a:cs typeface="Rubik Light" panose="020B0604020202020204" charset="-79"/>
              </a:rPr>
              <a:t>Case 2 =  0</a:t>
            </a:r>
          </a:p>
          <a:p>
            <a:r>
              <a:rPr lang="en-US" i="1" dirty="0">
                <a:latin typeface="Rubik Light" panose="020B0604020202020204" charset="-79"/>
                <a:cs typeface="Rubik Light" panose="020B0604020202020204" charset="-79"/>
              </a:rPr>
              <a:t>Case 3 =  0</a:t>
            </a:r>
          </a:p>
          <a:p>
            <a:r>
              <a:rPr lang="en-US" i="1" dirty="0">
                <a:latin typeface="Rubik Light" panose="020B0604020202020204" charset="-79"/>
                <a:cs typeface="Rubik Light" panose="020B0604020202020204" charset="-79"/>
              </a:rPr>
              <a:t>Case 4 =  0</a:t>
            </a:r>
          </a:p>
        </p:txBody>
      </p:sp>
      <p:cxnSp>
        <p:nvCxnSpPr>
          <p:cNvPr id="241" name="Straight Connector 240">
            <a:extLst>
              <a:ext uri="{FF2B5EF4-FFF2-40B4-BE49-F238E27FC236}">
                <a16:creationId xmlns:a16="http://schemas.microsoft.com/office/drawing/2014/main" id="{CFBCAE8E-106D-47DC-A8CE-D299AD787F6A}"/>
              </a:ext>
            </a:extLst>
          </p:cNvPr>
          <p:cNvCxnSpPr>
            <a:cxnSpLocks/>
          </p:cNvCxnSpPr>
          <p:nvPr/>
        </p:nvCxnSpPr>
        <p:spPr>
          <a:xfrm>
            <a:off x="2418573" y="2086753"/>
            <a:ext cx="3013087" cy="26984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82751E55-AFEF-4078-B011-9476C11131A0}"/>
              </a:ext>
            </a:extLst>
          </p:cNvPr>
          <p:cNvCxnSpPr>
            <a:cxnSpLocks/>
          </p:cNvCxnSpPr>
          <p:nvPr/>
        </p:nvCxnSpPr>
        <p:spPr>
          <a:xfrm>
            <a:off x="2393814" y="1691640"/>
            <a:ext cx="3505667" cy="3097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35EA3D57-336B-4B11-A18D-6A6DEF4C7071}"/>
              </a:ext>
            </a:extLst>
          </p:cNvPr>
          <p:cNvCxnSpPr>
            <a:cxnSpLocks/>
          </p:cNvCxnSpPr>
          <p:nvPr/>
        </p:nvCxnSpPr>
        <p:spPr>
          <a:xfrm>
            <a:off x="2408222" y="1310640"/>
            <a:ext cx="3923714" cy="3464293"/>
          </a:xfrm>
          <a:prstGeom prst="line">
            <a:avLst/>
          </a:prstGeom>
        </p:spPr>
        <p:style>
          <a:lnRef idx="1">
            <a:schemeClr val="accent1"/>
          </a:lnRef>
          <a:fillRef idx="0">
            <a:schemeClr val="accent1"/>
          </a:fillRef>
          <a:effectRef idx="0">
            <a:schemeClr val="accent1"/>
          </a:effectRef>
          <a:fontRef idx="minor">
            <a:schemeClr val="tx1"/>
          </a:fontRef>
        </p:style>
      </p:cxnSp>
      <p:sp>
        <p:nvSpPr>
          <p:cNvPr id="19" name="Subtitle 18">
            <a:extLst>
              <a:ext uri="{FF2B5EF4-FFF2-40B4-BE49-F238E27FC236}">
                <a16:creationId xmlns:a16="http://schemas.microsoft.com/office/drawing/2014/main" id="{8B70E6BE-00E8-4B8D-876B-20E6D36167BE}"/>
              </a:ext>
            </a:extLst>
          </p:cNvPr>
          <p:cNvSpPr>
            <a:spLocks noGrp="1"/>
          </p:cNvSpPr>
          <p:nvPr>
            <p:ph type="subTitle" idx="1"/>
          </p:nvPr>
        </p:nvSpPr>
        <p:spPr/>
        <p:txBody>
          <a:bodyPr/>
          <a:lstStyle/>
          <a:p>
            <a:endParaRPr lang="en-US"/>
          </a:p>
        </p:txBody>
      </p:sp>
      <p:sp>
        <p:nvSpPr>
          <p:cNvPr id="262" name="TextBox 261">
            <a:extLst>
              <a:ext uri="{FF2B5EF4-FFF2-40B4-BE49-F238E27FC236}">
                <a16:creationId xmlns:a16="http://schemas.microsoft.com/office/drawing/2014/main" id="{B9D88566-F3A9-4068-BE90-511F93D6D32A}"/>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63" name="TextBox 262">
            <a:extLst>
              <a:ext uri="{FF2B5EF4-FFF2-40B4-BE49-F238E27FC236}">
                <a16:creationId xmlns:a16="http://schemas.microsoft.com/office/drawing/2014/main" id="{6C2D5CBD-2FE2-470B-B2BD-BE53D859D893}"/>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64" name="Straight Arrow Connector 263">
            <a:extLst>
              <a:ext uri="{FF2B5EF4-FFF2-40B4-BE49-F238E27FC236}">
                <a16:creationId xmlns:a16="http://schemas.microsoft.com/office/drawing/2014/main" id="{460F7B95-5CA7-4E66-813F-C6DB0B753C97}"/>
              </a:ext>
            </a:extLst>
          </p:cNvPr>
          <p:cNvCxnSpPr>
            <a:stCxn id="262"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65" name="Straight Arrow Connector 264">
            <a:extLst>
              <a:ext uri="{FF2B5EF4-FFF2-40B4-BE49-F238E27FC236}">
                <a16:creationId xmlns:a16="http://schemas.microsoft.com/office/drawing/2014/main" id="{69A72D15-CD43-4A59-A6D3-EB10AC86B9E4}"/>
              </a:ext>
            </a:extLst>
          </p:cNvPr>
          <p:cNvCxnSpPr>
            <a:cxnSpLocks/>
            <a:stCxn id="263"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graphicFrame>
        <p:nvGraphicFramePr>
          <p:cNvPr id="266" name="Table 16">
            <a:extLst>
              <a:ext uri="{FF2B5EF4-FFF2-40B4-BE49-F238E27FC236}">
                <a16:creationId xmlns:a16="http://schemas.microsoft.com/office/drawing/2014/main" id="{1BD88638-B634-4273-8501-D8D259EBBFD6}"/>
              </a:ext>
            </a:extLst>
          </p:cNvPr>
          <p:cNvGraphicFramePr>
            <a:graphicFrameLocks noGrp="1"/>
          </p:cNvGraphicFramePr>
          <p:nvPr>
            <p:extLst>
              <p:ext uri="{D42A27DB-BD31-4B8C-83A1-F6EECF244321}">
                <p14:modId xmlns:p14="http://schemas.microsoft.com/office/powerpoint/2010/main" val="3342334535"/>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-3</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630806892"/>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spTree>
    <p:extLst>
      <p:ext uri="{BB962C8B-B14F-4D97-AF65-F5344CB8AC3E}">
        <p14:creationId xmlns:p14="http://schemas.microsoft.com/office/powerpoint/2010/main" val="3138994600"/>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57" name="Table 16">
            <a:extLst>
              <a:ext uri="{FF2B5EF4-FFF2-40B4-BE49-F238E27FC236}">
                <a16:creationId xmlns:a16="http://schemas.microsoft.com/office/drawing/2014/main" id="{B101B7CE-6263-4A70-9D85-EB6E50F688B6}"/>
              </a:ext>
            </a:extLst>
          </p:cNvPr>
          <p:cNvGraphicFramePr>
            <a:graphicFrameLocks noGrp="1"/>
          </p:cNvGraphicFramePr>
          <p:nvPr>
            <p:extLst>
              <p:ext uri="{D42A27DB-BD31-4B8C-83A1-F6EECF244321}">
                <p14:modId xmlns:p14="http://schemas.microsoft.com/office/powerpoint/2010/main" val="2657399613"/>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-3</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565311388"/>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extLst>
                  <a:ext uri="{0D108BD9-81ED-4DB2-BD59-A6C34878D82A}">
                    <a16:rowId xmlns:a16="http://schemas.microsoft.com/office/drawing/2014/main" val="2630806892"/>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CFBCAE8E-106D-47DC-A8CE-D299AD787F6A}"/>
              </a:ext>
            </a:extLst>
          </p:cNvPr>
          <p:cNvCxnSpPr>
            <a:cxnSpLocks/>
          </p:cNvCxnSpPr>
          <p:nvPr/>
        </p:nvCxnSpPr>
        <p:spPr>
          <a:xfrm>
            <a:off x="2418573" y="2086753"/>
            <a:ext cx="3013087" cy="26984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82751E55-AFEF-4078-B011-9476C11131A0}"/>
              </a:ext>
            </a:extLst>
          </p:cNvPr>
          <p:cNvCxnSpPr>
            <a:cxnSpLocks/>
          </p:cNvCxnSpPr>
          <p:nvPr/>
        </p:nvCxnSpPr>
        <p:spPr>
          <a:xfrm>
            <a:off x="2393814" y="1691640"/>
            <a:ext cx="3505667" cy="3097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35EA3D57-336B-4B11-A18D-6A6DEF4C7071}"/>
              </a:ext>
            </a:extLst>
          </p:cNvPr>
          <p:cNvCxnSpPr>
            <a:cxnSpLocks/>
          </p:cNvCxnSpPr>
          <p:nvPr/>
        </p:nvCxnSpPr>
        <p:spPr>
          <a:xfrm>
            <a:off x="2408222" y="1310640"/>
            <a:ext cx="3923714" cy="3464293"/>
          </a:xfrm>
          <a:prstGeom prst="line">
            <a:avLst/>
          </a:prstGeom>
        </p:spPr>
        <p:style>
          <a:lnRef idx="1">
            <a:schemeClr val="accent1"/>
          </a:lnRef>
          <a:fillRef idx="0">
            <a:schemeClr val="accent1"/>
          </a:fillRef>
          <a:effectRef idx="0">
            <a:schemeClr val="accent1"/>
          </a:effectRef>
          <a:fontRef idx="minor">
            <a:schemeClr val="tx1"/>
          </a:fontRef>
        </p:style>
      </p:cxnSp>
      <p:sp>
        <p:nvSpPr>
          <p:cNvPr id="246" name="TextBox 245">
            <a:extLst>
              <a:ext uri="{FF2B5EF4-FFF2-40B4-BE49-F238E27FC236}">
                <a16:creationId xmlns:a16="http://schemas.microsoft.com/office/drawing/2014/main" id="{0FA3C0FB-941D-45C7-ACD6-A6804F6C2315}"/>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7" name="TextBox 246">
            <a:extLst>
              <a:ext uri="{FF2B5EF4-FFF2-40B4-BE49-F238E27FC236}">
                <a16:creationId xmlns:a16="http://schemas.microsoft.com/office/drawing/2014/main" id="{DC5B6550-23E8-49A6-9575-95489A68E6D7}"/>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8" name="Straight Arrow Connector 247">
            <a:extLst>
              <a:ext uri="{FF2B5EF4-FFF2-40B4-BE49-F238E27FC236}">
                <a16:creationId xmlns:a16="http://schemas.microsoft.com/office/drawing/2014/main" id="{EC143FAD-C7F0-461F-AE61-DD3DC74939D7}"/>
              </a:ext>
            </a:extLst>
          </p:cNvPr>
          <p:cNvCxnSpPr>
            <a:stCxn id="246"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9" name="Straight Arrow Connector 248">
            <a:extLst>
              <a:ext uri="{FF2B5EF4-FFF2-40B4-BE49-F238E27FC236}">
                <a16:creationId xmlns:a16="http://schemas.microsoft.com/office/drawing/2014/main" id="{E2995B81-EA01-4EB1-A4E7-5AC45C834A65}"/>
              </a:ext>
            </a:extLst>
          </p:cNvPr>
          <p:cNvCxnSpPr>
            <a:cxnSpLocks/>
            <a:stCxn id="247"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5825708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57" name="Table 16">
            <a:extLst>
              <a:ext uri="{FF2B5EF4-FFF2-40B4-BE49-F238E27FC236}">
                <a16:creationId xmlns:a16="http://schemas.microsoft.com/office/drawing/2014/main" id="{B101B7CE-6263-4A70-9D85-EB6E50F688B6}"/>
              </a:ext>
            </a:extLst>
          </p:cNvPr>
          <p:cNvGraphicFramePr>
            <a:graphicFrameLocks noGrp="1"/>
          </p:cNvGraphicFramePr>
          <p:nvPr>
            <p:extLst>
              <p:ext uri="{D42A27DB-BD31-4B8C-83A1-F6EECF244321}">
                <p14:modId xmlns:p14="http://schemas.microsoft.com/office/powerpoint/2010/main" val="3207912978"/>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-3</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sz="140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216826146"/>
                  </a:ext>
                </a:extLst>
              </a:tr>
              <a:tr h="388557">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extLst>
                  <a:ext uri="{0D108BD9-81ED-4DB2-BD59-A6C34878D82A}">
                    <a16:rowId xmlns:a16="http://schemas.microsoft.com/office/drawing/2014/main" val="2565311388"/>
                  </a:ext>
                </a:extLst>
              </a:tr>
              <a:tr h="388557">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extLst>
                  <a:ext uri="{0D108BD9-81ED-4DB2-BD59-A6C34878D82A}">
                    <a16:rowId xmlns:a16="http://schemas.microsoft.com/office/drawing/2014/main" val="2630806892"/>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0</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CFBCAE8E-106D-47DC-A8CE-D299AD787F6A}"/>
              </a:ext>
            </a:extLst>
          </p:cNvPr>
          <p:cNvCxnSpPr>
            <a:cxnSpLocks/>
          </p:cNvCxnSpPr>
          <p:nvPr/>
        </p:nvCxnSpPr>
        <p:spPr>
          <a:xfrm>
            <a:off x="2418573" y="2086753"/>
            <a:ext cx="3013087" cy="26984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82751E55-AFEF-4078-B011-9476C11131A0}"/>
              </a:ext>
            </a:extLst>
          </p:cNvPr>
          <p:cNvCxnSpPr>
            <a:cxnSpLocks/>
          </p:cNvCxnSpPr>
          <p:nvPr/>
        </p:nvCxnSpPr>
        <p:spPr>
          <a:xfrm>
            <a:off x="2393814" y="1691640"/>
            <a:ext cx="3505667" cy="3097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35EA3D57-336B-4B11-A18D-6A6DEF4C7071}"/>
              </a:ext>
            </a:extLst>
          </p:cNvPr>
          <p:cNvCxnSpPr>
            <a:cxnSpLocks/>
          </p:cNvCxnSpPr>
          <p:nvPr/>
        </p:nvCxnSpPr>
        <p:spPr>
          <a:xfrm>
            <a:off x="2408222" y="1310640"/>
            <a:ext cx="3923714" cy="3464293"/>
          </a:xfrm>
          <a:prstGeom prst="line">
            <a:avLst/>
          </a:prstGeom>
        </p:spPr>
        <p:style>
          <a:lnRef idx="1">
            <a:schemeClr val="accent1"/>
          </a:lnRef>
          <a:fillRef idx="0">
            <a:schemeClr val="accent1"/>
          </a:fillRef>
          <a:effectRef idx="0">
            <a:schemeClr val="accent1"/>
          </a:effectRef>
          <a:fontRef idx="minor">
            <a:schemeClr val="tx1"/>
          </a:fontRef>
        </p:style>
      </p:cxnSp>
      <p:sp>
        <p:nvSpPr>
          <p:cNvPr id="245" name="TextBox 244">
            <a:extLst>
              <a:ext uri="{FF2B5EF4-FFF2-40B4-BE49-F238E27FC236}">
                <a16:creationId xmlns:a16="http://schemas.microsoft.com/office/drawing/2014/main" id="{EB03F92B-B666-44FB-8D5E-A6FCD6403BEC}"/>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6" name="TextBox 245">
            <a:extLst>
              <a:ext uri="{FF2B5EF4-FFF2-40B4-BE49-F238E27FC236}">
                <a16:creationId xmlns:a16="http://schemas.microsoft.com/office/drawing/2014/main" id="{019225AA-383A-474E-A195-DC1A611B8CB2}"/>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7" name="Straight Arrow Connector 246">
            <a:extLst>
              <a:ext uri="{FF2B5EF4-FFF2-40B4-BE49-F238E27FC236}">
                <a16:creationId xmlns:a16="http://schemas.microsoft.com/office/drawing/2014/main" id="{7E682CA0-6DAE-40FF-8CFB-BDBBDF1FB020}"/>
              </a:ext>
            </a:extLst>
          </p:cNvPr>
          <p:cNvCxnSpPr>
            <a:stCxn id="245"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8" name="Straight Arrow Connector 247">
            <a:extLst>
              <a:ext uri="{FF2B5EF4-FFF2-40B4-BE49-F238E27FC236}">
                <a16:creationId xmlns:a16="http://schemas.microsoft.com/office/drawing/2014/main" id="{024ED090-9DE2-49C6-91B8-567584B1B08E}"/>
              </a:ext>
            </a:extLst>
          </p:cNvPr>
          <p:cNvCxnSpPr>
            <a:cxnSpLocks/>
            <a:stCxn id="246"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0600968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57" name="Table 16">
            <a:extLst>
              <a:ext uri="{FF2B5EF4-FFF2-40B4-BE49-F238E27FC236}">
                <a16:creationId xmlns:a16="http://schemas.microsoft.com/office/drawing/2014/main" id="{B101B7CE-6263-4A70-9D85-EB6E50F688B6}"/>
              </a:ext>
            </a:extLst>
          </p:cNvPr>
          <p:cNvGraphicFramePr>
            <a:graphicFrameLocks noGrp="1"/>
          </p:cNvGraphicFramePr>
          <p:nvPr>
            <p:extLst>
              <p:ext uri="{D42A27DB-BD31-4B8C-83A1-F6EECF244321}">
                <p14:modId xmlns:p14="http://schemas.microsoft.com/office/powerpoint/2010/main" val="1929610787"/>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-3</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400" dirty="0">
                          <a:latin typeface="Rubik Light" panose="020B0604020202020204" charset="-79"/>
                          <a:cs typeface="Rubik Light" panose="020B0604020202020204" charset="-79"/>
                        </a:rPr>
                        <a:t>…</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extLst>
                  <a:ext uri="{0D108BD9-81ED-4DB2-BD59-A6C34878D82A}">
                    <a16:rowId xmlns:a16="http://schemas.microsoft.com/office/drawing/2014/main" val="2216826146"/>
                  </a:ext>
                </a:extLst>
              </a:tr>
              <a:tr h="388557">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extLst>
                  <a:ext uri="{0D108BD9-81ED-4DB2-BD59-A6C34878D82A}">
                    <a16:rowId xmlns:a16="http://schemas.microsoft.com/office/drawing/2014/main" val="2565311388"/>
                  </a:ext>
                </a:extLst>
              </a:tr>
              <a:tr h="388557">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extLst>
                  <a:ext uri="{0D108BD9-81ED-4DB2-BD59-A6C34878D82A}">
                    <a16:rowId xmlns:a16="http://schemas.microsoft.com/office/drawing/2014/main" val="2630806892"/>
                  </a:ext>
                </a:extLst>
              </a:tr>
              <a:tr h="388557">
                <a:tc>
                  <a:txBody>
                    <a:bodyPr/>
                    <a:lstStyle/>
                    <a:p>
                      <a:pPr algn="ctr"/>
                      <a:r>
                        <a:rPr lang="en-US">
                          <a:latin typeface="Rubik Light" panose="020B0604020202020204" charset="-79"/>
                          <a:cs typeface="Rubik Light" panose="020B0604020202020204" charset="-79"/>
                        </a:rPr>
                        <a:t>…</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1</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0</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2</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CFBCAE8E-106D-47DC-A8CE-D299AD787F6A}"/>
              </a:ext>
            </a:extLst>
          </p:cNvPr>
          <p:cNvCxnSpPr>
            <a:cxnSpLocks/>
          </p:cNvCxnSpPr>
          <p:nvPr/>
        </p:nvCxnSpPr>
        <p:spPr>
          <a:xfrm>
            <a:off x="2418573" y="2086753"/>
            <a:ext cx="3013087" cy="26984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82751E55-AFEF-4078-B011-9476C11131A0}"/>
              </a:ext>
            </a:extLst>
          </p:cNvPr>
          <p:cNvCxnSpPr>
            <a:cxnSpLocks/>
          </p:cNvCxnSpPr>
          <p:nvPr/>
        </p:nvCxnSpPr>
        <p:spPr>
          <a:xfrm>
            <a:off x="2393814" y="1691640"/>
            <a:ext cx="3505667" cy="3097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35EA3D57-336B-4B11-A18D-6A6DEF4C7071}"/>
              </a:ext>
            </a:extLst>
          </p:cNvPr>
          <p:cNvCxnSpPr>
            <a:cxnSpLocks/>
          </p:cNvCxnSpPr>
          <p:nvPr/>
        </p:nvCxnSpPr>
        <p:spPr>
          <a:xfrm>
            <a:off x="2408222" y="1310640"/>
            <a:ext cx="3923714" cy="3464293"/>
          </a:xfrm>
          <a:prstGeom prst="line">
            <a:avLst/>
          </a:prstGeom>
        </p:spPr>
        <p:style>
          <a:lnRef idx="1">
            <a:schemeClr val="accent1"/>
          </a:lnRef>
          <a:fillRef idx="0">
            <a:schemeClr val="accent1"/>
          </a:fillRef>
          <a:effectRef idx="0">
            <a:schemeClr val="accent1"/>
          </a:effectRef>
          <a:fontRef idx="minor">
            <a:schemeClr val="tx1"/>
          </a:fontRef>
        </p:style>
      </p:cxnSp>
      <p:sp>
        <p:nvSpPr>
          <p:cNvPr id="245" name="TextBox 244">
            <a:extLst>
              <a:ext uri="{FF2B5EF4-FFF2-40B4-BE49-F238E27FC236}">
                <a16:creationId xmlns:a16="http://schemas.microsoft.com/office/drawing/2014/main" id="{9A5A0555-7031-4522-9FE5-F88E38C59386}"/>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6" name="TextBox 245">
            <a:extLst>
              <a:ext uri="{FF2B5EF4-FFF2-40B4-BE49-F238E27FC236}">
                <a16:creationId xmlns:a16="http://schemas.microsoft.com/office/drawing/2014/main" id="{DC641BD2-9D23-4D01-A2BB-2C7872480584}"/>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7" name="Straight Arrow Connector 246">
            <a:extLst>
              <a:ext uri="{FF2B5EF4-FFF2-40B4-BE49-F238E27FC236}">
                <a16:creationId xmlns:a16="http://schemas.microsoft.com/office/drawing/2014/main" id="{7033E597-E540-4DB0-A3A7-854BCD367633}"/>
              </a:ext>
            </a:extLst>
          </p:cNvPr>
          <p:cNvCxnSpPr>
            <a:stCxn id="245"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8" name="Straight Arrow Connector 247">
            <a:extLst>
              <a:ext uri="{FF2B5EF4-FFF2-40B4-BE49-F238E27FC236}">
                <a16:creationId xmlns:a16="http://schemas.microsoft.com/office/drawing/2014/main" id="{A3D6CE4D-159C-4801-A75C-447BEF5CCC8D}"/>
              </a:ext>
            </a:extLst>
          </p:cNvPr>
          <p:cNvCxnSpPr>
            <a:cxnSpLocks/>
            <a:stCxn id="246"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2996066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57" name="Table 16">
            <a:extLst>
              <a:ext uri="{FF2B5EF4-FFF2-40B4-BE49-F238E27FC236}">
                <a16:creationId xmlns:a16="http://schemas.microsoft.com/office/drawing/2014/main" id="{B101B7CE-6263-4A70-9D85-EB6E50F688B6}"/>
              </a:ext>
            </a:extLst>
          </p:cNvPr>
          <p:cNvGraphicFramePr>
            <a:graphicFrameLocks noGrp="1"/>
          </p:cNvGraphicFramePr>
          <p:nvPr>
            <p:extLst>
              <p:ext uri="{D42A27DB-BD31-4B8C-83A1-F6EECF244321}">
                <p14:modId xmlns:p14="http://schemas.microsoft.com/office/powerpoint/2010/main" val="193537234"/>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-3</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400"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-19</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-18</a:t>
                      </a: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extLst>
                  <a:ext uri="{0D108BD9-81ED-4DB2-BD59-A6C34878D82A}">
                    <a16:rowId xmlns:a16="http://schemas.microsoft.com/office/drawing/2014/main" val="2216826146"/>
                  </a:ext>
                </a:extLst>
              </a:tr>
              <a:tr h="388557">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extLst>
                  <a:ext uri="{0D108BD9-81ED-4DB2-BD59-A6C34878D82A}">
                    <a16:rowId xmlns:a16="http://schemas.microsoft.com/office/drawing/2014/main" val="2565311388"/>
                  </a:ext>
                </a:extLst>
              </a:tr>
              <a:tr h="388557">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extLst>
                  <a:ext uri="{0D108BD9-81ED-4DB2-BD59-A6C34878D82A}">
                    <a16:rowId xmlns:a16="http://schemas.microsoft.com/office/drawing/2014/main" val="2630806892"/>
                  </a:ext>
                </a:extLst>
              </a:tr>
              <a:tr h="388557">
                <a:tc>
                  <a:txBody>
                    <a:bodyPr/>
                    <a:lstStyle/>
                    <a:p>
                      <a:pPr algn="ctr"/>
                      <a:r>
                        <a:rPr lang="en-US">
                          <a:latin typeface="Rubik Light" panose="020B0604020202020204" charset="-79"/>
                          <a:cs typeface="Rubik Light" panose="020B0604020202020204" charset="-79"/>
                        </a:rPr>
                        <a:t>…</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r>
                        <a:rPr lang="en-US">
                          <a:latin typeface="Rubik Light" panose="020B0604020202020204" charset="-79"/>
                          <a:cs typeface="Rubik Light" panose="020B0604020202020204" charset="-79"/>
                        </a:rPr>
                        <a:t>0</a:t>
                      </a: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1</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0</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1</a:t>
                      </a: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2</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4</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CFBCAE8E-106D-47DC-A8CE-D299AD787F6A}"/>
              </a:ext>
            </a:extLst>
          </p:cNvPr>
          <p:cNvCxnSpPr>
            <a:cxnSpLocks/>
          </p:cNvCxnSpPr>
          <p:nvPr/>
        </p:nvCxnSpPr>
        <p:spPr>
          <a:xfrm>
            <a:off x="2418573" y="2086753"/>
            <a:ext cx="3013087" cy="26984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82751E55-AFEF-4078-B011-9476C11131A0}"/>
              </a:ext>
            </a:extLst>
          </p:cNvPr>
          <p:cNvCxnSpPr>
            <a:cxnSpLocks/>
          </p:cNvCxnSpPr>
          <p:nvPr/>
        </p:nvCxnSpPr>
        <p:spPr>
          <a:xfrm>
            <a:off x="2393814" y="1691640"/>
            <a:ext cx="3505667" cy="3097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35EA3D57-336B-4B11-A18D-6A6DEF4C7071}"/>
              </a:ext>
            </a:extLst>
          </p:cNvPr>
          <p:cNvCxnSpPr>
            <a:cxnSpLocks/>
          </p:cNvCxnSpPr>
          <p:nvPr/>
        </p:nvCxnSpPr>
        <p:spPr>
          <a:xfrm>
            <a:off x="2408222" y="1310640"/>
            <a:ext cx="3923714" cy="3464293"/>
          </a:xfrm>
          <a:prstGeom prst="line">
            <a:avLst/>
          </a:prstGeom>
        </p:spPr>
        <p:style>
          <a:lnRef idx="1">
            <a:schemeClr val="accent1"/>
          </a:lnRef>
          <a:fillRef idx="0">
            <a:schemeClr val="accent1"/>
          </a:fillRef>
          <a:effectRef idx="0">
            <a:schemeClr val="accent1"/>
          </a:effectRef>
          <a:fontRef idx="minor">
            <a:schemeClr val="tx1"/>
          </a:fontRef>
        </p:style>
      </p:cxnSp>
      <p:sp>
        <p:nvSpPr>
          <p:cNvPr id="245" name="TextBox 244">
            <a:extLst>
              <a:ext uri="{FF2B5EF4-FFF2-40B4-BE49-F238E27FC236}">
                <a16:creationId xmlns:a16="http://schemas.microsoft.com/office/drawing/2014/main" id="{7507DB5D-0847-43AA-A141-2E0E1F937833}"/>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6" name="TextBox 245">
            <a:extLst>
              <a:ext uri="{FF2B5EF4-FFF2-40B4-BE49-F238E27FC236}">
                <a16:creationId xmlns:a16="http://schemas.microsoft.com/office/drawing/2014/main" id="{94FF2875-DB15-46ED-9052-6CC3137083BF}"/>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7" name="Straight Arrow Connector 246">
            <a:extLst>
              <a:ext uri="{FF2B5EF4-FFF2-40B4-BE49-F238E27FC236}">
                <a16:creationId xmlns:a16="http://schemas.microsoft.com/office/drawing/2014/main" id="{28CE24B7-88E9-49F7-A474-8F1268290C2C}"/>
              </a:ext>
            </a:extLst>
          </p:cNvPr>
          <p:cNvCxnSpPr>
            <a:stCxn id="245"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8" name="Straight Arrow Connector 247">
            <a:extLst>
              <a:ext uri="{FF2B5EF4-FFF2-40B4-BE49-F238E27FC236}">
                <a16:creationId xmlns:a16="http://schemas.microsoft.com/office/drawing/2014/main" id="{2878FFBC-7C98-41D8-BC50-D8AB1ED68ECB}"/>
              </a:ext>
            </a:extLst>
          </p:cNvPr>
          <p:cNvCxnSpPr>
            <a:cxnSpLocks/>
            <a:stCxn id="246"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9999833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57" name="Table 16">
            <a:extLst>
              <a:ext uri="{FF2B5EF4-FFF2-40B4-BE49-F238E27FC236}">
                <a16:creationId xmlns:a16="http://schemas.microsoft.com/office/drawing/2014/main" id="{B101B7CE-6263-4A70-9D85-EB6E50F688B6}"/>
              </a:ext>
            </a:extLst>
          </p:cNvPr>
          <p:cNvGraphicFramePr>
            <a:graphicFrameLocks noGrp="1"/>
          </p:cNvGraphicFramePr>
          <p:nvPr>
            <p:extLst>
              <p:ext uri="{D42A27DB-BD31-4B8C-83A1-F6EECF244321}">
                <p14:modId xmlns:p14="http://schemas.microsoft.com/office/powerpoint/2010/main" val="3303165777"/>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-3</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400"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-19</a:t>
                      </a:r>
                    </a:p>
                  </a:txBody>
                  <a:tcPr anchor="ctr"/>
                </a:tc>
                <a:tc>
                  <a:txBody>
                    <a:bodyPr/>
                    <a:lstStyle/>
                    <a:p>
                      <a:pPr algn="ctr"/>
                      <a:r>
                        <a:rPr lang="en-US" sz="1050" dirty="0">
                          <a:latin typeface="Rubik Light" panose="020B0604020202020204" charset="-79"/>
                          <a:cs typeface="Rubik Light" panose="020B0604020202020204" charset="-79"/>
                        </a:rPr>
                        <a:t>-19</a:t>
                      </a: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-19</a:t>
                      </a: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-18</a:t>
                      </a: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extLst>
                  <a:ext uri="{0D108BD9-81ED-4DB2-BD59-A6C34878D82A}">
                    <a16:rowId xmlns:a16="http://schemas.microsoft.com/office/drawing/2014/main" val="2216826146"/>
                  </a:ext>
                </a:extLst>
              </a:tr>
              <a:tr h="388557">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extLst>
                  <a:ext uri="{0D108BD9-81ED-4DB2-BD59-A6C34878D82A}">
                    <a16:rowId xmlns:a16="http://schemas.microsoft.com/office/drawing/2014/main" val="2565311388"/>
                  </a:ext>
                </a:extLst>
              </a:tr>
              <a:tr h="388557">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extLst>
                  <a:ext uri="{0D108BD9-81ED-4DB2-BD59-A6C34878D82A}">
                    <a16:rowId xmlns:a16="http://schemas.microsoft.com/office/drawing/2014/main" val="2630806892"/>
                  </a:ext>
                </a:extLst>
              </a:tr>
              <a:tr h="388557">
                <a:tc>
                  <a:txBody>
                    <a:bodyPr/>
                    <a:lstStyle/>
                    <a:p>
                      <a:pPr algn="ctr"/>
                      <a:r>
                        <a:rPr lang="en-US">
                          <a:latin typeface="Rubik Light" panose="020B0604020202020204" charset="-79"/>
                          <a:cs typeface="Rubik Light" panose="020B0604020202020204" charset="-79"/>
                        </a:rPr>
                        <a:t>…</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r>
                        <a:rPr lang="en-US">
                          <a:latin typeface="Rubik Light" panose="020B0604020202020204" charset="-79"/>
                          <a:cs typeface="Rubik Light" panose="020B0604020202020204" charset="-79"/>
                        </a:rPr>
                        <a:t>0</a:t>
                      </a: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1</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0</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r>
                        <a:rPr lang="en-US">
                          <a:latin typeface="Rubik Light" panose="020B0604020202020204" charset="-79"/>
                          <a:cs typeface="Rubik Light" panose="020B0604020202020204" charset="-79"/>
                        </a:rPr>
                        <a:t>2</a:t>
                      </a: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1</a:t>
                      </a: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2</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4</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CFBCAE8E-106D-47DC-A8CE-D299AD787F6A}"/>
              </a:ext>
            </a:extLst>
          </p:cNvPr>
          <p:cNvCxnSpPr>
            <a:cxnSpLocks/>
          </p:cNvCxnSpPr>
          <p:nvPr/>
        </p:nvCxnSpPr>
        <p:spPr>
          <a:xfrm>
            <a:off x="2418573" y="2086753"/>
            <a:ext cx="3013087" cy="26984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82751E55-AFEF-4078-B011-9476C11131A0}"/>
              </a:ext>
            </a:extLst>
          </p:cNvPr>
          <p:cNvCxnSpPr>
            <a:cxnSpLocks/>
          </p:cNvCxnSpPr>
          <p:nvPr/>
        </p:nvCxnSpPr>
        <p:spPr>
          <a:xfrm>
            <a:off x="2393814" y="1691640"/>
            <a:ext cx="3505667" cy="3097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35EA3D57-336B-4B11-A18D-6A6DEF4C7071}"/>
              </a:ext>
            </a:extLst>
          </p:cNvPr>
          <p:cNvCxnSpPr>
            <a:cxnSpLocks/>
          </p:cNvCxnSpPr>
          <p:nvPr/>
        </p:nvCxnSpPr>
        <p:spPr>
          <a:xfrm>
            <a:off x="2408222" y="1310640"/>
            <a:ext cx="3923714" cy="3464293"/>
          </a:xfrm>
          <a:prstGeom prst="line">
            <a:avLst/>
          </a:prstGeom>
        </p:spPr>
        <p:style>
          <a:lnRef idx="1">
            <a:schemeClr val="accent1"/>
          </a:lnRef>
          <a:fillRef idx="0">
            <a:schemeClr val="accent1"/>
          </a:fillRef>
          <a:effectRef idx="0">
            <a:schemeClr val="accent1"/>
          </a:effectRef>
          <a:fontRef idx="minor">
            <a:schemeClr val="tx1"/>
          </a:fontRef>
        </p:style>
      </p:cxnSp>
      <p:sp>
        <p:nvSpPr>
          <p:cNvPr id="245" name="TextBox 244">
            <a:extLst>
              <a:ext uri="{FF2B5EF4-FFF2-40B4-BE49-F238E27FC236}">
                <a16:creationId xmlns:a16="http://schemas.microsoft.com/office/drawing/2014/main" id="{0C87C98B-D7EB-440B-83E4-77EDC9F8808E}"/>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6" name="TextBox 245">
            <a:extLst>
              <a:ext uri="{FF2B5EF4-FFF2-40B4-BE49-F238E27FC236}">
                <a16:creationId xmlns:a16="http://schemas.microsoft.com/office/drawing/2014/main" id="{4D672DD1-CF02-4CE5-B8D2-9E933DBE2AB9}"/>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7" name="Straight Arrow Connector 246">
            <a:extLst>
              <a:ext uri="{FF2B5EF4-FFF2-40B4-BE49-F238E27FC236}">
                <a16:creationId xmlns:a16="http://schemas.microsoft.com/office/drawing/2014/main" id="{66B6A4B6-7087-4868-A984-D97E70E2FA23}"/>
              </a:ext>
            </a:extLst>
          </p:cNvPr>
          <p:cNvCxnSpPr>
            <a:stCxn id="245"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8" name="Straight Arrow Connector 247">
            <a:extLst>
              <a:ext uri="{FF2B5EF4-FFF2-40B4-BE49-F238E27FC236}">
                <a16:creationId xmlns:a16="http://schemas.microsoft.com/office/drawing/2014/main" id="{3887DB54-A8F8-4D10-880A-2289A5DA6881}"/>
              </a:ext>
            </a:extLst>
          </p:cNvPr>
          <p:cNvCxnSpPr>
            <a:cxnSpLocks/>
            <a:stCxn id="246"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8163901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257" name="Table 16">
            <a:extLst>
              <a:ext uri="{FF2B5EF4-FFF2-40B4-BE49-F238E27FC236}">
                <a16:creationId xmlns:a16="http://schemas.microsoft.com/office/drawing/2014/main" id="{B101B7CE-6263-4A70-9D85-EB6E50F688B6}"/>
              </a:ext>
            </a:extLst>
          </p:cNvPr>
          <p:cNvGraphicFramePr>
            <a:graphicFrameLocks noGrp="1"/>
          </p:cNvGraphicFramePr>
          <p:nvPr>
            <p:extLst>
              <p:ext uri="{D42A27DB-BD31-4B8C-83A1-F6EECF244321}">
                <p14:modId xmlns:p14="http://schemas.microsoft.com/office/powerpoint/2010/main" val="2657132971"/>
              </p:ext>
            </p:extLst>
          </p:nvPr>
        </p:nvGraphicFramePr>
        <p:xfrm>
          <a:off x="2396664" y="904023"/>
          <a:ext cx="4377130" cy="3885570"/>
        </p:xfrm>
        <a:graphic>
          <a:graphicData uri="http://schemas.openxmlformats.org/drawingml/2006/table">
            <a:tbl>
              <a:tblPr firstRow="1" bandRow="1">
                <a:tableStyleId>{3DE49C69-CF2C-47B5-AB5D-C5789B4A4307}</a:tableStyleId>
              </a:tblPr>
              <a:tblGrid>
                <a:gridCol w="437713">
                  <a:extLst>
                    <a:ext uri="{9D8B030D-6E8A-4147-A177-3AD203B41FA5}">
                      <a16:colId xmlns:a16="http://schemas.microsoft.com/office/drawing/2014/main" val="2692119557"/>
                    </a:ext>
                  </a:extLst>
                </a:gridCol>
                <a:gridCol w="437713">
                  <a:extLst>
                    <a:ext uri="{9D8B030D-6E8A-4147-A177-3AD203B41FA5}">
                      <a16:colId xmlns:a16="http://schemas.microsoft.com/office/drawing/2014/main" val="509875421"/>
                    </a:ext>
                  </a:extLst>
                </a:gridCol>
                <a:gridCol w="437713">
                  <a:extLst>
                    <a:ext uri="{9D8B030D-6E8A-4147-A177-3AD203B41FA5}">
                      <a16:colId xmlns:a16="http://schemas.microsoft.com/office/drawing/2014/main" val="1096437935"/>
                    </a:ext>
                  </a:extLst>
                </a:gridCol>
                <a:gridCol w="437713">
                  <a:extLst>
                    <a:ext uri="{9D8B030D-6E8A-4147-A177-3AD203B41FA5}">
                      <a16:colId xmlns:a16="http://schemas.microsoft.com/office/drawing/2014/main" val="553241928"/>
                    </a:ext>
                  </a:extLst>
                </a:gridCol>
                <a:gridCol w="437713">
                  <a:extLst>
                    <a:ext uri="{9D8B030D-6E8A-4147-A177-3AD203B41FA5}">
                      <a16:colId xmlns:a16="http://schemas.microsoft.com/office/drawing/2014/main" val="2055897288"/>
                    </a:ext>
                  </a:extLst>
                </a:gridCol>
                <a:gridCol w="437713">
                  <a:extLst>
                    <a:ext uri="{9D8B030D-6E8A-4147-A177-3AD203B41FA5}">
                      <a16:colId xmlns:a16="http://schemas.microsoft.com/office/drawing/2014/main" val="3842883626"/>
                    </a:ext>
                  </a:extLst>
                </a:gridCol>
                <a:gridCol w="437713">
                  <a:extLst>
                    <a:ext uri="{9D8B030D-6E8A-4147-A177-3AD203B41FA5}">
                      <a16:colId xmlns:a16="http://schemas.microsoft.com/office/drawing/2014/main" val="2114101143"/>
                    </a:ext>
                  </a:extLst>
                </a:gridCol>
                <a:gridCol w="437713">
                  <a:extLst>
                    <a:ext uri="{9D8B030D-6E8A-4147-A177-3AD203B41FA5}">
                      <a16:colId xmlns:a16="http://schemas.microsoft.com/office/drawing/2014/main" val="1071266226"/>
                    </a:ext>
                  </a:extLst>
                </a:gridCol>
                <a:gridCol w="437713">
                  <a:extLst>
                    <a:ext uri="{9D8B030D-6E8A-4147-A177-3AD203B41FA5}">
                      <a16:colId xmlns:a16="http://schemas.microsoft.com/office/drawing/2014/main" val="529663099"/>
                    </a:ext>
                  </a:extLst>
                </a:gridCol>
                <a:gridCol w="437713">
                  <a:extLst>
                    <a:ext uri="{9D8B030D-6E8A-4147-A177-3AD203B41FA5}">
                      <a16:colId xmlns:a16="http://schemas.microsoft.com/office/drawing/2014/main" val="3265213194"/>
                    </a:ext>
                  </a:extLst>
                </a:gridCol>
              </a:tblGrid>
              <a:tr h="388557">
                <a:tc>
                  <a:txBody>
                    <a:bodyPr/>
                    <a:lstStyle/>
                    <a:p>
                      <a:pPr algn="ctr"/>
                      <a:r>
                        <a:rPr lang="en-US" dirty="0">
                          <a:solidFill>
                            <a:schemeClr val="bg1"/>
                          </a:solidFill>
                          <a:latin typeface="Rubik Light" panose="020B0604020202020204" charset="-79"/>
                          <a:cs typeface="Rubik Light" panose="020B0604020202020204" charset="-79"/>
                        </a:rPr>
                        <a:t>G</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-3</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400"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-19</a:t>
                      </a:r>
                    </a:p>
                  </a:txBody>
                  <a:tcPr anchor="ctr"/>
                </a:tc>
                <a:tc>
                  <a:txBody>
                    <a:bodyPr/>
                    <a:lstStyle/>
                    <a:p>
                      <a:pPr algn="ctr"/>
                      <a:r>
                        <a:rPr lang="en-US" sz="1050" dirty="0">
                          <a:latin typeface="Rubik Light" panose="020B0604020202020204" charset="-79"/>
                          <a:cs typeface="Rubik Light" panose="020B0604020202020204" charset="-79"/>
                        </a:rPr>
                        <a:t>-19</a:t>
                      </a:r>
                    </a:p>
                  </a:txBody>
                  <a:tcPr anchor="ctr"/>
                </a:tc>
                <a:tc>
                  <a:txBody>
                    <a:bodyPr/>
                    <a:lstStyle/>
                    <a:p>
                      <a:pPr algn="ctr"/>
                      <a:r>
                        <a:rPr lang="en-US" sz="1050" dirty="0">
                          <a:latin typeface="Rubik Light" panose="020B0604020202020204" charset="-79"/>
                          <a:cs typeface="Rubik Light" panose="020B0604020202020204" charset="-79"/>
                        </a:rPr>
                        <a:t>-20</a:t>
                      </a:r>
                    </a:p>
                  </a:txBody>
                  <a:tcPr anchor="ctr"/>
                </a:tc>
                <a:extLst>
                  <a:ext uri="{0D108BD9-81ED-4DB2-BD59-A6C34878D82A}">
                    <a16:rowId xmlns:a16="http://schemas.microsoft.com/office/drawing/2014/main" val="3628062104"/>
                  </a:ext>
                </a:extLst>
              </a:tr>
              <a:tr h="388557">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-19</a:t>
                      </a:r>
                    </a:p>
                  </a:txBody>
                  <a:tcPr anchor="ctr"/>
                </a:tc>
                <a:extLst>
                  <a:ext uri="{0D108BD9-81ED-4DB2-BD59-A6C34878D82A}">
                    <a16:rowId xmlns:a16="http://schemas.microsoft.com/office/drawing/2014/main" val="411122582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tc>
                  <a:txBody>
                    <a:bodyPr/>
                    <a:lstStyle/>
                    <a:p>
                      <a:pPr algn="ctr"/>
                      <a:r>
                        <a:rPr lang="en-US" sz="1050" dirty="0">
                          <a:latin typeface="Rubik Light" panose="020B0604020202020204" charset="-79"/>
                          <a:cs typeface="Rubik Light" panose="020B0604020202020204" charset="-79"/>
                        </a:rPr>
                        <a:t>-18</a:t>
                      </a:r>
                    </a:p>
                  </a:txBody>
                  <a:tcPr anchor="ctr"/>
                </a:tc>
                <a:extLst>
                  <a:ext uri="{0D108BD9-81ED-4DB2-BD59-A6C34878D82A}">
                    <a16:rowId xmlns:a16="http://schemas.microsoft.com/office/drawing/2014/main" val="2956769063"/>
                  </a:ext>
                </a:extLst>
              </a:tr>
              <a:tr h="388557">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extLst>
                  <a:ext uri="{0D108BD9-81ED-4DB2-BD59-A6C34878D82A}">
                    <a16:rowId xmlns:a16="http://schemas.microsoft.com/office/drawing/2014/main" val="2216826146"/>
                  </a:ext>
                </a:extLst>
              </a:tr>
              <a:tr h="388557">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sz="1050" dirty="0">
                        <a:latin typeface="Rubik Light" panose="020B0604020202020204" charset="-79"/>
                        <a:cs typeface="Rubik Light" panose="020B0604020202020204" charset="-79"/>
                      </a:endParaRPr>
                    </a:p>
                  </a:txBody>
                  <a:tcPr anchor="ctr"/>
                </a:tc>
                <a:tc>
                  <a:txBody>
                    <a:bodyPr/>
                    <a:lstStyle/>
                    <a:p>
                      <a:pPr algn="ctr"/>
                      <a:r>
                        <a:rPr lang="en-US" sz="1050" dirty="0">
                          <a:latin typeface="Rubik Light" panose="020B0604020202020204" charset="-79"/>
                          <a:cs typeface="Rubik Light" panose="020B0604020202020204" charset="-79"/>
                        </a:rPr>
                        <a:t>-14</a:t>
                      </a:r>
                    </a:p>
                  </a:txBody>
                  <a:tcPr anchor="ctr"/>
                </a:tc>
                <a:tc>
                  <a:txBody>
                    <a:bodyPr/>
                    <a:lstStyle/>
                    <a:p>
                      <a:pPr algn="ctr"/>
                      <a:r>
                        <a:rPr lang="en-US" sz="1050" dirty="0">
                          <a:latin typeface="Rubik Light" panose="020B0604020202020204" charset="-79"/>
                          <a:cs typeface="Rubik Light" panose="020B0604020202020204" charset="-79"/>
                        </a:rPr>
                        <a:t>-17</a:t>
                      </a:r>
                    </a:p>
                  </a:txBody>
                  <a:tcPr anchor="ctr"/>
                </a:tc>
                <a:extLst>
                  <a:ext uri="{0D108BD9-81ED-4DB2-BD59-A6C34878D82A}">
                    <a16:rowId xmlns:a16="http://schemas.microsoft.com/office/drawing/2014/main" val="2565311388"/>
                  </a:ext>
                </a:extLst>
              </a:tr>
              <a:tr h="388557">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extLst>
                  <a:ext uri="{0D108BD9-81ED-4DB2-BD59-A6C34878D82A}">
                    <a16:rowId xmlns:a16="http://schemas.microsoft.com/office/drawing/2014/main" val="2630806892"/>
                  </a:ext>
                </a:extLst>
              </a:tr>
              <a:tr h="388557">
                <a:tc>
                  <a:txBody>
                    <a:bodyPr/>
                    <a:lstStyle/>
                    <a:p>
                      <a:pPr algn="ctr"/>
                      <a:r>
                        <a:rPr lang="en-US">
                          <a:latin typeface="Rubik Light" panose="020B0604020202020204" charset="-79"/>
                          <a:cs typeface="Rubik Light" panose="020B0604020202020204" charset="-79"/>
                        </a:rPr>
                        <a:t>…</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a:t>
                      </a:r>
                    </a:p>
                  </a:txBody>
                  <a:tcPr anchor="ctr">
                    <a:solidFill>
                      <a:schemeClr val="bg1">
                        <a:lumMod val="10000"/>
                      </a:schemeClr>
                    </a:solidFill>
                  </a:tcP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950572197"/>
                  </a:ext>
                </a:extLst>
              </a:tr>
              <a:tr h="388557">
                <a:tc>
                  <a:txBody>
                    <a:bodyPr/>
                    <a:lstStyle/>
                    <a:p>
                      <a:pPr algn="ctr"/>
                      <a:r>
                        <a:rPr lang="en-US">
                          <a:latin typeface="Rubik Light" panose="020B0604020202020204" charset="-79"/>
                          <a:cs typeface="Rubik Light" panose="020B0604020202020204" charset="-79"/>
                        </a:rPr>
                        <a:t>0</a:t>
                      </a: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1</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0</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C</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4155954764"/>
                  </a:ext>
                </a:extLst>
              </a:tr>
              <a:tr h="388557">
                <a:tc>
                  <a:txBody>
                    <a:bodyPr/>
                    <a:lstStyle/>
                    <a:p>
                      <a:pPr algn="ctr"/>
                      <a:r>
                        <a:rPr lang="en-US">
                          <a:latin typeface="Rubik Light" panose="020B0604020202020204" charset="-79"/>
                          <a:cs typeface="Rubik Light" panose="020B0604020202020204" charset="-79"/>
                        </a:rPr>
                        <a:t>2</a:t>
                      </a: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1</a:t>
                      </a:r>
                      <a:endParaRPr lang="en-US" dirty="0">
                        <a:latin typeface="Rubik Light" panose="020B0604020202020204" charset="-79"/>
                        <a:cs typeface="Rubik Light" panose="020B0604020202020204" charset="-79"/>
                      </a:endParaRPr>
                    </a:p>
                  </a:txBody>
                  <a:tcPr anchor="ctr"/>
                </a:tc>
                <a:tc>
                  <a:txBody>
                    <a:bodyPr/>
                    <a:lstStyle/>
                    <a:p>
                      <a:pPr algn="ctr"/>
                      <a:r>
                        <a:rPr lang="en-US">
                          <a:latin typeface="Rubik Light" panose="020B0604020202020204" charset="-79"/>
                          <a:cs typeface="Rubik Light" panose="020B0604020202020204" charset="-79"/>
                        </a:rPr>
                        <a:t>2</a:t>
                      </a:r>
                      <a:endParaRPr lang="en-US" dirty="0">
                        <a:latin typeface="Rubik Light" panose="020B0604020202020204" charset="-79"/>
                        <a:cs typeface="Rubik Light" panose="020B0604020202020204" charset="-79"/>
                      </a:endParaRP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U</a:t>
                      </a:r>
                    </a:p>
                  </a:txBody>
                  <a:tcPr anchor="ctr">
                    <a:solidFill>
                      <a:schemeClr val="bg1">
                        <a:lumMod val="10000"/>
                      </a:schemeClr>
                    </a:solidFill>
                  </a:tcPr>
                </a:tc>
                <a:tc>
                  <a:txBody>
                    <a:bodyPr/>
                    <a:lstStyle/>
                    <a:p>
                      <a:pPr algn="ctr"/>
                      <a:endParaRPr lang="en-US" dirty="0">
                        <a:latin typeface="Rubik Light" panose="020B0604020202020204" charset="-79"/>
                        <a:cs typeface="Rubik Light" panose="020B0604020202020204" charset="-79"/>
                      </a:endParaRPr>
                    </a:p>
                  </a:txBody>
                  <a:tcPr anchor="ctr"/>
                </a:tc>
                <a:extLst>
                  <a:ext uri="{0D108BD9-81ED-4DB2-BD59-A6C34878D82A}">
                    <a16:rowId xmlns:a16="http://schemas.microsoft.com/office/drawing/2014/main" val="1737448676"/>
                  </a:ext>
                </a:extLst>
              </a:tr>
              <a:tr h="388557">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4</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1</a:t>
                      </a:r>
                    </a:p>
                  </a:txBody>
                  <a:tcPr anchor="ctr"/>
                </a:tc>
                <a:tc>
                  <a:txBody>
                    <a:bodyPr/>
                    <a:lstStyle/>
                    <a:p>
                      <a:pPr algn="ctr"/>
                      <a:r>
                        <a:rPr lang="en-US" dirty="0">
                          <a:latin typeface="Rubik Light" panose="020B0604020202020204" charset="-79"/>
                          <a:cs typeface="Rubik Light" panose="020B0604020202020204" charset="-79"/>
                        </a:rPr>
                        <a:t>…</a:t>
                      </a: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endParaRPr lang="en-US">
                        <a:latin typeface="Rubik Light" panose="020B0604020202020204" charset="-79"/>
                        <a:cs typeface="Rubik Light" panose="020B0604020202020204" charset="-79"/>
                      </a:endParaRPr>
                    </a:p>
                  </a:txBody>
                  <a:tcPr anchor="ctr"/>
                </a:tc>
                <a:tc>
                  <a:txBody>
                    <a:bodyPr/>
                    <a:lstStyle/>
                    <a:p>
                      <a:pPr algn="ctr"/>
                      <a:r>
                        <a:rPr lang="en-US" dirty="0">
                          <a:solidFill>
                            <a:schemeClr val="bg1"/>
                          </a:solidFill>
                          <a:latin typeface="Rubik Light" panose="020B0604020202020204" charset="-79"/>
                          <a:cs typeface="Rubik Light" panose="020B0604020202020204" charset="-79"/>
                        </a:rPr>
                        <a:t>N</a:t>
                      </a:r>
                    </a:p>
                  </a:txBody>
                  <a:tcPr anchor="ctr">
                    <a:solidFill>
                      <a:schemeClr val="bg1">
                        <a:lumMod val="10000"/>
                      </a:schemeClr>
                    </a:solidFill>
                  </a:tcPr>
                </a:tc>
                <a:extLst>
                  <a:ext uri="{0D108BD9-81ED-4DB2-BD59-A6C34878D82A}">
                    <a16:rowId xmlns:a16="http://schemas.microsoft.com/office/drawing/2014/main" val="2250216837"/>
                  </a:ext>
                </a:extLst>
              </a:tr>
            </a:tbl>
          </a:graphicData>
        </a:graphic>
      </p:graphicFrame>
      <p:cxnSp>
        <p:nvCxnSpPr>
          <p:cNvPr id="21" name="Straight Connector 20">
            <a:extLst>
              <a:ext uri="{FF2B5EF4-FFF2-40B4-BE49-F238E27FC236}">
                <a16:creationId xmlns:a16="http://schemas.microsoft.com/office/drawing/2014/main" id="{8EB4805F-43AD-4DC5-902F-116A5B653820}"/>
              </a:ext>
            </a:extLst>
          </p:cNvPr>
          <p:cNvCxnSpPr>
            <a:cxnSpLocks/>
          </p:cNvCxnSpPr>
          <p:nvPr/>
        </p:nvCxnSpPr>
        <p:spPr>
          <a:xfrm>
            <a:off x="2828544" y="904023"/>
            <a:ext cx="3943573" cy="3509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F0984DC-1B26-443C-840E-9CB5D4653B29}"/>
              </a:ext>
            </a:extLst>
          </p:cNvPr>
          <p:cNvCxnSpPr>
            <a:cxnSpLocks/>
          </p:cNvCxnSpPr>
          <p:nvPr/>
        </p:nvCxnSpPr>
        <p:spPr>
          <a:xfrm>
            <a:off x="3273552" y="904023"/>
            <a:ext cx="3507795" cy="31377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8832142-F39F-4F2F-81CC-C1AD218F3DC4}"/>
              </a:ext>
            </a:extLst>
          </p:cNvPr>
          <p:cNvCxnSpPr/>
          <p:nvPr/>
        </p:nvCxnSpPr>
        <p:spPr>
          <a:xfrm>
            <a:off x="3706368" y="904023"/>
            <a:ext cx="3074979" cy="274154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CFBCAE8E-106D-47DC-A8CE-D299AD787F6A}"/>
              </a:ext>
            </a:extLst>
          </p:cNvPr>
          <p:cNvCxnSpPr>
            <a:cxnSpLocks/>
          </p:cNvCxnSpPr>
          <p:nvPr/>
        </p:nvCxnSpPr>
        <p:spPr>
          <a:xfrm>
            <a:off x="2418573" y="2086753"/>
            <a:ext cx="3013087" cy="269846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82751E55-AFEF-4078-B011-9476C11131A0}"/>
              </a:ext>
            </a:extLst>
          </p:cNvPr>
          <p:cNvCxnSpPr>
            <a:cxnSpLocks/>
          </p:cNvCxnSpPr>
          <p:nvPr/>
        </p:nvCxnSpPr>
        <p:spPr>
          <a:xfrm>
            <a:off x="2393814" y="1691640"/>
            <a:ext cx="3505667" cy="3097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35EA3D57-336B-4B11-A18D-6A6DEF4C7071}"/>
              </a:ext>
            </a:extLst>
          </p:cNvPr>
          <p:cNvCxnSpPr>
            <a:cxnSpLocks/>
          </p:cNvCxnSpPr>
          <p:nvPr/>
        </p:nvCxnSpPr>
        <p:spPr>
          <a:xfrm>
            <a:off x="2408222" y="1310640"/>
            <a:ext cx="3923714" cy="3464293"/>
          </a:xfrm>
          <a:prstGeom prst="line">
            <a:avLst/>
          </a:prstGeom>
        </p:spPr>
        <p:style>
          <a:lnRef idx="1">
            <a:schemeClr val="accent1"/>
          </a:lnRef>
          <a:fillRef idx="0">
            <a:schemeClr val="accent1"/>
          </a:fillRef>
          <a:effectRef idx="0">
            <a:schemeClr val="accent1"/>
          </a:effectRef>
          <a:fontRef idx="minor">
            <a:schemeClr val="tx1"/>
          </a:fontRef>
        </p:style>
      </p:cxnSp>
      <p:sp>
        <p:nvSpPr>
          <p:cNvPr id="245" name="TextBox 244">
            <a:extLst>
              <a:ext uri="{FF2B5EF4-FFF2-40B4-BE49-F238E27FC236}">
                <a16:creationId xmlns:a16="http://schemas.microsoft.com/office/drawing/2014/main" id="{FD6F933E-2F14-4A5A-82F9-488A0E837D87}"/>
              </a:ext>
            </a:extLst>
          </p:cNvPr>
          <p:cNvSpPr txBox="1"/>
          <p:nvPr/>
        </p:nvSpPr>
        <p:spPr>
          <a:xfrm>
            <a:off x="2128338" y="904023"/>
            <a:ext cx="240772" cy="369332"/>
          </a:xfrm>
          <a:prstGeom prst="rect">
            <a:avLst/>
          </a:prstGeom>
          <a:noFill/>
        </p:spPr>
        <p:txBody>
          <a:bodyPr wrap="none" rtlCol="0">
            <a:spAutoFit/>
          </a:bodyPr>
          <a:lstStyle/>
          <a:p>
            <a:r>
              <a:rPr lang="en-US" sz="1800" i="1" dirty="0" err="1">
                <a:latin typeface="Rubik" panose="020B0604020202020204" charset="-79"/>
                <a:cs typeface="Rubik" panose="020B0604020202020204" charset="-79"/>
              </a:rPr>
              <a:t>i</a:t>
            </a:r>
            <a:endParaRPr lang="en-US" sz="1800" i="1" dirty="0">
              <a:latin typeface="Rubik" panose="020B0604020202020204" charset="-79"/>
              <a:cs typeface="Rubik" panose="020B0604020202020204" charset="-79"/>
            </a:endParaRPr>
          </a:p>
        </p:txBody>
      </p:sp>
      <p:sp>
        <p:nvSpPr>
          <p:cNvPr id="246" name="TextBox 245">
            <a:extLst>
              <a:ext uri="{FF2B5EF4-FFF2-40B4-BE49-F238E27FC236}">
                <a16:creationId xmlns:a16="http://schemas.microsoft.com/office/drawing/2014/main" id="{EAC77B2B-FEF6-41FB-B5BC-B20494ECC740}"/>
              </a:ext>
            </a:extLst>
          </p:cNvPr>
          <p:cNvSpPr txBox="1"/>
          <p:nvPr/>
        </p:nvSpPr>
        <p:spPr>
          <a:xfrm>
            <a:off x="2478441" y="539800"/>
            <a:ext cx="243978" cy="369332"/>
          </a:xfrm>
          <a:prstGeom prst="rect">
            <a:avLst/>
          </a:prstGeom>
          <a:noFill/>
        </p:spPr>
        <p:txBody>
          <a:bodyPr wrap="none" rtlCol="0">
            <a:spAutoFit/>
          </a:bodyPr>
          <a:lstStyle/>
          <a:p>
            <a:r>
              <a:rPr lang="en-US" sz="1800" i="1" dirty="0">
                <a:latin typeface="Rubik" panose="020B0604020202020204" charset="-79"/>
                <a:cs typeface="Rubik" panose="020B0604020202020204" charset="-79"/>
              </a:rPr>
              <a:t>j</a:t>
            </a:r>
          </a:p>
        </p:txBody>
      </p:sp>
      <p:cxnSp>
        <p:nvCxnSpPr>
          <p:cNvPr id="247" name="Straight Arrow Connector 246">
            <a:extLst>
              <a:ext uri="{FF2B5EF4-FFF2-40B4-BE49-F238E27FC236}">
                <a16:creationId xmlns:a16="http://schemas.microsoft.com/office/drawing/2014/main" id="{3A74F282-14F6-4A0E-B4AA-C8C2054F1BBC}"/>
              </a:ext>
            </a:extLst>
          </p:cNvPr>
          <p:cNvCxnSpPr>
            <a:stCxn id="245" idx="2"/>
          </p:cNvCxnSpPr>
          <p:nvPr/>
        </p:nvCxnSpPr>
        <p:spPr>
          <a:xfrm>
            <a:off x="2248724" y="1273355"/>
            <a:ext cx="0" cy="80163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48" name="Straight Arrow Connector 247">
            <a:extLst>
              <a:ext uri="{FF2B5EF4-FFF2-40B4-BE49-F238E27FC236}">
                <a16:creationId xmlns:a16="http://schemas.microsoft.com/office/drawing/2014/main" id="{FF9976A3-5DFC-45F8-87D0-24E37589260D}"/>
              </a:ext>
            </a:extLst>
          </p:cNvPr>
          <p:cNvCxnSpPr>
            <a:cxnSpLocks/>
            <a:stCxn id="246" idx="3"/>
          </p:cNvCxnSpPr>
          <p:nvPr/>
        </p:nvCxnSpPr>
        <p:spPr>
          <a:xfrm>
            <a:off x="2722419" y="724466"/>
            <a:ext cx="856050" cy="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426618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sp>
        <p:nvSpPr>
          <p:cNvPr id="3196" name="Google Shape;3196;p37"/>
          <p:cNvSpPr txBox="1">
            <a:spLocks noGrp="1"/>
          </p:cNvSpPr>
          <p:nvPr>
            <p:ph type="subTitle" idx="1"/>
          </p:nvPr>
        </p:nvSpPr>
        <p:spPr>
          <a:xfrm>
            <a:off x="1750405" y="1297050"/>
            <a:ext cx="5654492" cy="2549400"/>
          </a:xfrm>
          <a:prstGeom prst="rect">
            <a:avLst/>
          </a:prstGeom>
        </p:spPr>
        <p:txBody>
          <a:bodyPr spcFirstLastPara="1" wrap="square" lIns="0" tIns="0" rIns="0" bIns="0" anchor="ctr" anchorCtr="0">
            <a:noAutofit/>
          </a:bodyPr>
          <a:lstStyle/>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r>
              <a:rPr lang="en-US" sz="2000" dirty="0" err="1">
                <a:latin typeface="Rubik Light" panose="020B0604020202020204" charset="-79"/>
                <a:cs typeface="Rubik Light" panose="020B0604020202020204" charset="-79"/>
              </a:rPr>
              <a:t>Backtrace</a:t>
            </a: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9997581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med" p14:dur="700">
        <p159:morph option="byObject"/>
      </p:transition>
    </mc:Choice>
    <mc:Fallback xmlns="">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sp>
        <p:nvSpPr>
          <p:cNvPr id="3196" name="Google Shape;3196;p37"/>
          <p:cNvSpPr txBox="1">
            <a:spLocks noGrp="1"/>
          </p:cNvSpPr>
          <p:nvPr>
            <p:ph type="subTitle" idx="1"/>
          </p:nvPr>
        </p:nvSpPr>
        <p:spPr>
          <a:xfrm>
            <a:off x="1750405" y="1297050"/>
            <a:ext cx="5654492" cy="2549400"/>
          </a:xfrm>
          <a:prstGeom prst="rect">
            <a:avLst/>
          </a:prstGeom>
        </p:spPr>
        <p:txBody>
          <a:bodyPr spcFirstLastPara="1" wrap="square" lIns="0" tIns="0" rIns="0" bIns="0" anchor="ctr" anchorCtr="0">
            <a:noAutofit/>
          </a:bodyPr>
          <a:lstStyle/>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r>
              <a:rPr lang="en-US" sz="2000" dirty="0">
                <a:latin typeface="Rubik Light" panose="020B0604020202020204" charset="-79"/>
                <a:cs typeface="Rubik Light" panose="020B0604020202020204" charset="-79"/>
              </a:rPr>
              <a:t>7-letter          4-letter</a:t>
            </a: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Rectangle 1">
            <a:extLst>
              <a:ext uri="{FF2B5EF4-FFF2-40B4-BE49-F238E27FC236}">
                <a16:creationId xmlns:a16="http://schemas.microsoft.com/office/drawing/2014/main" id="{02E390BA-29DC-4F15-94DC-CC68966A4997}"/>
              </a:ext>
            </a:extLst>
          </p:cNvPr>
          <p:cNvSpPr/>
          <p:nvPr/>
        </p:nvSpPr>
        <p:spPr>
          <a:xfrm>
            <a:off x="3793581" y="1724442"/>
            <a:ext cx="1556837" cy="400110"/>
          </a:xfrm>
          <a:prstGeom prst="rect">
            <a:avLst/>
          </a:prstGeom>
        </p:spPr>
        <p:txBody>
          <a:bodyPr wrap="none">
            <a:spAutoFit/>
          </a:bodyPr>
          <a:lstStyle/>
          <a:p>
            <a:pPr marL="0" lvl="0" indent="0" algn="ctr">
              <a:buNone/>
            </a:pPr>
            <a:r>
              <a:rPr lang="en-US" sz="2000" dirty="0" err="1">
                <a:solidFill>
                  <a:schemeClr val="bg1">
                    <a:lumMod val="75000"/>
                  </a:schemeClr>
                </a:solidFill>
                <a:latin typeface="Rubik Light" panose="020B0604020202020204" charset="-79"/>
                <a:cs typeface="Rubik Light" panose="020B0604020202020204" charset="-79"/>
              </a:rPr>
              <a:t>Backtrace</a:t>
            </a:r>
            <a:endParaRPr lang="en-US" sz="2000" dirty="0">
              <a:solidFill>
                <a:schemeClr val="bg1">
                  <a:lumMod val="75000"/>
                </a:schemeClr>
              </a:solidFill>
              <a:latin typeface="Rubik Light" panose="020B0604020202020204" charset="-79"/>
              <a:cs typeface="Rubik Light" panose="020B0604020202020204" charset="-79"/>
            </a:endParaRPr>
          </a:p>
        </p:txBody>
      </p:sp>
      <p:sp>
        <p:nvSpPr>
          <p:cNvPr id="237" name="Google Shape;5689;p66">
            <a:extLst>
              <a:ext uri="{FF2B5EF4-FFF2-40B4-BE49-F238E27FC236}">
                <a16:creationId xmlns:a16="http://schemas.microsoft.com/office/drawing/2014/main" id="{7E3C7732-7568-458A-B4D9-127BEDF0E051}"/>
              </a:ext>
            </a:extLst>
          </p:cNvPr>
          <p:cNvSpPr/>
          <p:nvPr/>
        </p:nvSpPr>
        <p:spPr>
          <a:xfrm>
            <a:off x="4411401" y="2466594"/>
            <a:ext cx="321196" cy="210311"/>
          </a:xfrm>
          <a:custGeom>
            <a:avLst/>
            <a:gdLst/>
            <a:ahLst/>
            <a:cxnLst/>
            <a:rect l="l" t="t" r="r" b="b"/>
            <a:pathLst>
              <a:path w="1739" h="2179" extrusionOk="0">
                <a:moveTo>
                  <a:pt x="1" y="1"/>
                </a:moveTo>
                <a:lnTo>
                  <a:pt x="1" y="2179"/>
                </a:lnTo>
                <a:lnTo>
                  <a:pt x="758" y="2179"/>
                </a:lnTo>
                <a:lnTo>
                  <a:pt x="1739" y="1090"/>
                </a:lnTo>
                <a:lnTo>
                  <a:pt x="758" y="1"/>
                </a:lnTo>
                <a:close/>
              </a:path>
            </a:pathLst>
          </a:custGeom>
          <a:solidFill>
            <a:schemeClr val="tx1"/>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extBox 2">
            <a:extLst>
              <a:ext uri="{FF2B5EF4-FFF2-40B4-BE49-F238E27FC236}">
                <a16:creationId xmlns:a16="http://schemas.microsoft.com/office/drawing/2014/main" id="{E798DCD7-0B94-4886-B9B9-96242B00DC38}"/>
              </a:ext>
            </a:extLst>
          </p:cNvPr>
          <p:cNvSpPr txBox="1"/>
          <p:nvPr/>
        </p:nvSpPr>
        <p:spPr>
          <a:xfrm>
            <a:off x="3024554" y="2800835"/>
            <a:ext cx="3953326" cy="369332"/>
          </a:xfrm>
          <a:prstGeom prst="rect">
            <a:avLst/>
          </a:prstGeom>
          <a:noFill/>
        </p:spPr>
        <p:txBody>
          <a:bodyPr wrap="none" rtlCol="0">
            <a:spAutoFit/>
          </a:bodyPr>
          <a:lstStyle/>
          <a:p>
            <a:r>
              <a:rPr lang="en-US" sz="1800" dirty="0">
                <a:latin typeface="Rubik Light" panose="020B0604020202020204" charset="-79"/>
                <a:cs typeface="Rubik Light" panose="020B0604020202020204" charset="-79"/>
              </a:rPr>
              <a:t>Base Pair     &amp;     First Rank Codon</a:t>
            </a:r>
          </a:p>
        </p:txBody>
      </p:sp>
    </p:spTree>
    <p:extLst>
      <p:ext uri="{BB962C8B-B14F-4D97-AF65-F5344CB8AC3E}">
        <p14:creationId xmlns:p14="http://schemas.microsoft.com/office/powerpoint/2010/main" val="9373500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7-Letter Scoring Scheme implemented in </a:t>
            </a:r>
            <a:r>
              <a:rPr lang="en-US" dirty="0">
                <a:solidFill>
                  <a:schemeClr val="accent2"/>
                </a:solidFill>
                <a:latin typeface="Rubik Light"/>
                <a:cs typeface="Rubik Light"/>
                <a:sym typeface="Rubik Light"/>
              </a:rPr>
              <a:t>Nussinov</a:t>
            </a:r>
            <a:r>
              <a:rPr lang="en-US" dirty="0">
                <a:solidFill>
                  <a:schemeClr val="accent2"/>
                </a:solidFill>
                <a:latin typeface="Rubik Light"/>
                <a:cs typeface="Rubik Light"/>
              </a:rPr>
              <a:t> and Jacobson model </a:t>
            </a:r>
            <a:r>
              <a:rPr lang="en-US" dirty="0">
                <a:solidFill>
                  <a:schemeClr val="bg1">
                    <a:lumMod val="75000"/>
                  </a:schemeClr>
                </a:solidFill>
                <a:latin typeface="Rubik Light"/>
                <a:cs typeface="Rubik Light"/>
              </a:rPr>
              <a:t>optimize the Minimum Free Energy and Codon Adaptation Index of mRNA COVID-19 vaccine designs?</a:t>
            </a:r>
          </a:p>
        </p:txBody>
      </p:sp>
      <p:sp>
        <p:nvSpPr>
          <p:cNvPr id="8" name="Rectangle 7">
            <a:extLst>
              <a:ext uri="{FF2B5EF4-FFF2-40B4-BE49-F238E27FC236}">
                <a16:creationId xmlns:a16="http://schemas.microsoft.com/office/drawing/2014/main" id="{AE6AAD96-8A31-4F24-93D3-2A3310A67454}"/>
              </a:ext>
            </a:extLst>
          </p:cNvPr>
          <p:cNvSpPr/>
          <p:nvPr/>
        </p:nvSpPr>
        <p:spPr>
          <a:xfrm>
            <a:off x="312821" y="2006969"/>
            <a:ext cx="8518358" cy="584775"/>
          </a:xfrm>
          <a:prstGeom prst="rect">
            <a:avLst/>
          </a:prstGeom>
        </p:spPr>
        <p:txBody>
          <a:bodyPr wrap="square">
            <a:spAutoFit/>
          </a:bodyPr>
          <a:lstStyle/>
          <a:p>
            <a:pPr marL="0" lvl="0" indent="0" algn="ctr"/>
            <a:r>
              <a:rPr lang="en-US" sz="1600" dirty="0">
                <a:solidFill>
                  <a:schemeClr val="accent2"/>
                </a:solidFill>
                <a:latin typeface="Rubik Light"/>
                <a:cs typeface="Rubik Light"/>
              </a:rPr>
              <a:t>a dynamic programming algorithm for finding the most stable secondary structures in long single-stranded RNAs </a:t>
            </a:r>
            <a:r>
              <a:rPr lang="en-US" sz="1600" dirty="0">
                <a:solidFill>
                  <a:schemeClr val="bg1">
                    <a:lumMod val="75000"/>
                  </a:schemeClr>
                </a:solidFill>
                <a:latin typeface="Rubik Light"/>
                <a:cs typeface="Rubik Light"/>
              </a:rPr>
              <a:t>(Nussinov &amp; Jacobson, 1980)</a:t>
            </a:r>
          </a:p>
        </p:txBody>
      </p:sp>
    </p:spTree>
    <p:extLst>
      <p:ext uri="{BB962C8B-B14F-4D97-AF65-F5344CB8AC3E}">
        <p14:creationId xmlns:p14="http://schemas.microsoft.com/office/powerpoint/2010/main" val="2234893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Method Design</a:t>
            </a:r>
            <a:endParaRPr sz="2000" dirty="0">
              <a:solidFill>
                <a:schemeClr val="tx1"/>
              </a:solidFill>
            </a:endParaRPr>
          </a:p>
        </p:txBody>
      </p:sp>
      <p:sp>
        <p:nvSpPr>
          <p:cNvPr id="3196" name="Google Shape;3196;p37"/>
          <p:cNvSpPr txBox="1">
            <a:spLocks noGrp="1"/>
          </p:cNvSpPr>
          <p:nvPr>
            <p:ph type="subTitle" idx="1"/>
          </p:nvPr>
        </p:nvSpPr>
        <p:spPr>
          <a:xfrm>
            <a:off x="1750405" y="1297050"/>
            <a:ext cx="5654492" cy="2549400"/>
          </a:xfrm>
          <a:prstGeom prst="rect">
            <a:avLst/>
          </a:prstGeom>
        </p:spPr>
        <p:txBody>
          <a:bodyPr spcFirstLastPara="1" wrap="square" lIns="0" tIns="0" rIns="0" bIns="0" anchor="ctr" anchorCtr="0">
            <a:noAutofit/>
          </a:bodyPr>
          <a:lstStyle/>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a:p>
            <a:pPr marL="0" lvl="0" indent="0" algn="ctr">
              <a:buNone/>
            </a:pPr>
            <a:r>
              <a:rPr lang="en-US" sz="2000" dirty="0" err="1">
                <a:latin typeface="Rubik Light" panose="020B0604020202020204" charset="-79"/>
                <a:cs typeface="Rubik Light" panose="020B0604020202020204" charset="-79"/>
              </a:rPr>
              <a:t>RNAfold</a:t>
            </a:r>
            <a:r>
              <a:rPr lang="en-US" sz="2000" dirty="0">
                <a:latin typeface="Rubik Light" panose="020B0604020202020204" charset="-79"/>
                <a:cs typeface="Rubik Light" panose="020B0604020202020204" charset="-79"/>
              </a:rPr>
              <a:t> &amp; EMBOSS</a:t>
            </a:r>
          </a:p>
          <a:p>
            <a:pPr marL="0" lvl="0" indent="0" algn="ctr">
              <a:buNone/>
            </a:pPr>
            <a:endParaRPr lang="en-US" sz="2000" dirty="0">
              <a:latin typeface="Rubik Light" panose="020B0604020202020204" charset="-79"/>
              <a:cs typeface="Rubik Light" panose="020B0604020202020204" charset="-79"/>
            </a:endParaRPr>
          </a:p>
          <a:p>
            <a:pPr marL="0" lvl="0" indent="0" algn="ctr">
              <a:buNone/>
            </a:pPr>
            <a:endParaRPr lang="en-US" sz="2000" dirty="0">
              <a:latin typeface="Rubik Light" panose="020B0604020202020204" charset="-79"/>
              <a:cs typeface="Rubik Light" panose="020B0604020202020204" charset="-79"/>
            </a:endParaRPr>
          </a:p>
        </p:txBody>
      </p:sp>
      <p:grpSp>
        <p:nvGrpSpPr>
          <p:cNvPr id="3197" name="Google Shape;3197;p37"/>
          <p:cNvGrpSpPr/>
          <p:nvPr/>
        </p:nvGrpSpPr>
        <p:grpSpPr>
          <a:xfrm>
            <a:off x="7497359" y="3336521"/>
            <a:ext cx="1479318" cy="145411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Rectangle 1">
            <a:extLst>
              <a:ext uri="{FF2B5EF4-FFF2-40B4-BE49-F238E27FC236}">
                <a16:creationId xmlns:a16="http://schemas.microsoft.com/office/drawing/2014/main" id="{BBFA5872-AD78-4151-87FA-5096B0F20650}"/>
              </a:ext>
            </a:extLst>
          </p:cNvPr>
          <p:cNvSpPr/>
          <p:nvPr/>
        </p:nvSpPr>
        <p:spPr>
          <a:xfrm>
            <a:off x="3162800" y="1739682"/>
            <a:ext cx="2818400" cy="400110"/>
          </a:xfrm>
          <a:prstGeom prst="rect">
            <a:avLst/>
          </a:prstGeom>
        </p:spPr>
        <p:txBody>
          <a:bodyPr wrap="none">
            <a:spAutoFit/>
          </a:bodyPr>
          <a:lstStyle/>
          <a:p>
            <a:pPr marL="0" lvl="0" indent="0" algn="ctr">
              <a:buNone/>
            </a:pPr>
            <a:r>
              <a:rPr lang="en-US" sz="2000" dirty="0">
                <a:solidFill>
                  <a:schemeClr val="bg1">
                    <a:lumMod val="75000"/>
                  </a:schemeClr>
                </a:solidFill>
                <a:latin typeface="Rubik Light" panose="020B0604020202020204" charset="-79"/>
                <a:cs typeface="Rubik Light" panose="020B0604020202020204" charset="-79"/>
              </a:rPr>
              <a:t>7-letter          4-letter</a:t>
            </a:r>
          </a:p>
        </p:txBody>
      </p:sp>
      <p:sp>
        <p:nvSpPr>
          <p:cNvPr id="237" name="Google Shape;5689;p66">
            <a:extLst>
              <a:ext uri="{FF2B5EF4-FFF2-40B4-BE49-F238E27FC236}">
                <a16:creationId xmlns:a16="http://schemas.microsoft.com/office/drawing/2014/main" id="{1B732D0D-21E3-4086-ADFB-4C848A897010}"/>
              </a:ext>
            </a:extLst>
          </p:cNvPr>
          <p:cNvSpPr/>
          <p:nvPr/>
        </p:nvSpPr>
        <p:spPr>
          <a:xfrm>
            <a:off x="4411402" y="1834581"/>
            <a:ext cx="321196" cy="210311"/>
          </a:xfrm>
          <a:custGeom>
            <a:avLst/>
            <a:gdLst/>
            <a:ahLst/>
            <a:cxnLst/>
            <a:rect l="l" t="t" r="r" b="b"/>
            <a:pathLst>
              <a:path w="1739" h="2179" extrusionOk="0">
                <a:moveTo>
                  <a:pt x="1" y="1"/>
                </a:moveTo>
                <a:lnTo>
                  <a:pt x="1" y="2179"/>
                </a:lnTo>
                <a:lnTo>
                  <a:pt x="758" y="2179"/>
                </a:lnTo>
                <a:lnTo>
                  <a:pt x="1739" y="1090"/>
                </a:lnTo>
                <a:lnTo>
                  <a:pt x="758" y="1"/>
                </a:lnTo>
                <a:close/>
              </a:path>
            </a:pathLst>
          </a:custGeom>
          <a:solidFill>
            <a:schemeClr val="tx1">
              <a:lumMod val="40000"/>
              <a:lumOff val="60000"/>
            </a:schemeClr>
          </a:solidFill>
          <a:ln w="9525" cap="flat" cmpd="sng">
            <a:solidFill>
              <a:schemeClr val="tx1">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673151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511"/>
        <p:cNvGrpSpPr/>
        <p:nvPr/>
      </p:nvGrpSpPr>
      <p:grpSpPr>
        <a:xfrm>
          <a:off x="0" y="0"/>
          <a:ext cx="0" cy="0"/>
          <a:chOff x="0" y="0"/>
          <a:chExt cx="0" cy="0"/>
        </a:xfrm>
      </p:grpSpPr>
      <p:sp>
        <p:nvSpPr>
          <p:cNvPr id="3512" name="Google Shape;3512;p41"/>
          <p:cNvSpPr txBox="1">
            <a:spLocks noGrp="1"/>
          </p:cNvSpPr>
          <p:nvPr>
            <p:ph type="title"/>
          </p:nvPr>
        </p:nvSpPr>
        <p:spPr>
          <a:xfrm>
            <a:off x="1664250" y="2153450"/>
            <a:ext cx="5815400" cy="1136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Results &amp; Analysis</a:t>
            </a:r>
            <a:endParaRPr dirty="0"/>
          </a:p>
        </p:txBody>
      </p:sp>
      <p:sp>
        <p:nvSpPr>
          <p:cNvPr id="3513" name="Google Shape;3513;p41"/>
          <p:cNvSpPr txBox="1">
            <a:spLocks noGrp="1"/>
          </p:cNvSpPr>
          <p:nvPr>
            <p:ph type="subTitle" idx="1"/>
          </p:nvPr>
        </p:nvSpPr>
        <p:spPr>
          <a:xfrm>
            <a:off x="3249150" y="3289850"/>
            <a:ext cx="2645700" cy="525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endParaRPr dirty="0"/>
          </a:p>
        </p:txBody>
      </p:sp>
      <p:sp>
        <p:nvSpPr>
          <p:cNvPr id="3514" name="Google Shape;3514;p41"/>
          <p:cNvSpPr txBox="1">
            <a:spLocks noGrp="1"/>
          </p:cNvSpPr>
          <p:nvPr>
            <p:ph type="title" idx="2"/>
          </p:nvPr>
        </p:nvSpPr>
        <p:spPr>
          <a:xfrm>
            <a:off x="2452300" y="1327763"/>
            <a:ext cx="4239300" cy="825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466"/>
        <p:cNvGrpSpPr/>
        <p:nvPr/>
      </p:nvGrpSpPr>
      <p:grpSpPr>
        <a:xfrm>
          <a:off x="0" y="0"/>
          <a:ext cx="0" cy="0"/>
          <a:chOff x="0" y="0"/>
          <a:chExt cx="0" cy="0"/>
        </a:xfrm>
      </p:grpSpPr>
      <p:sp>
        <p:nvSpPr>
          <p:cNvPr id="3468" name="Google Shape;3468;p39"/>
          <p:cNvSpPr txBox="1">
            <a:spLocks noGrp="1"/>
          </p:cNvSpPr>
          <p:nvPr>
            <p:ph type="subTitle" idx="1"/>
          </p:nvPr>
        </p:nvSpPr>
        <p:spPr>
          <a:xfrm>
            <a:off x="752652" y="2606625"/>
            <a:ext cx="2052925" cy="402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VIRUS</a:t>
            </a:r>
            <a:endParaRPr dirty="0"/>
          </a:p>
        </p:txBody>
      </p:sp>
      <p:sp>
        <p:nvSpPr>
          <p:cNvPr id="3469" name="Google Shape;3469;p39"/>
          <p:cNvSpPr txBox="1">
            <a:spLocks noGrp="1"/>
          </p:cNvSpPr>
          <p:nvPr>
            <p:ph type="subTitle" idx="2"/>
          </p:nvPr>
        </p:nvSpPr>
        <p:spPr>
          <a:xfrm>
            <a:off x="552112" y="3001530"/>
            <a:ext cx="2408455" cy="609000"/>
          </a:xfrm>
          <a:prstGeom prst="rect">
            <a:avLst/>
          </a:prstGeom>
        </p:spPr>
        <p:txBody>
          <a:bodyPr spcFirstLastPara="1" wrap="square" lIns="0" tIns="0" rIns="0" bIns="0" anchor="ctr" anchorCtr="0">
            <a:noAutofit/>
          </a:bodyPr>
          <a:lstStyle/>
          <a:p>
            <a:pPr marL="0" lvl="0" indent="0"/>
            <a:r>
              <a:rPr lang="en-US" dirty="0"/>
              <a:t>MFE: -1072.20 kcal/mol</a:t>
            </a:r>
          </a:p>
          <a:p>
            <a:pPr marL="0" lvl="0" indent="0"/>
            <a:r>
              <a:rPr lang="en-US" dirty="0"/>
              <a:t>CAI: 0.646</a:t>
            </a:r>
            <a:endParaRPr dirty="0"/>
          </a:p>
        </p:txBody>
      </p:sp>
      <p:sp>
        <p:nvSpPr>
          <p:cNvPr id="3470" name="Google Shape;3470;p39"/>
          <p:cNvSpPr txBox="1">
            <a:spLocks noGrp="1"/>
          </p:cNvSpPr>
          <p:nvPr>
            <p:ph type="subTitle" idx="3"/>
          </p:nvPr>
        </p:nvSpPr>
        <p:spPr>
          <a:xfrm>
            <a:off x="3195100" y="2606625"/>
            <a:ext cx="2744130" cy="402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MODIFIED SEQUENCE</a:t>
            </a:r>
            <a:endParaRPr dirty="0"/>
          </a:p>
        </p:txBody>
      </p:sp>
      <p:sp>
        <p:nvSpPr>
          <p:cNvPr id="3471" name="Google Shape;3471;p39"/>
          <p:cNvSpPr txBox="1">
            <a:spLocks noGrp="1"/>
          </p:cNvSpPr>
          <p:nvPr>
            <p:ph type="subTitle" idx="4"/>
          </p:nvPr>
        </p:nvSpPr>
        <p:spPr>
          <a:xfrm>
            <a:off x="3264705" y="3009525"/>
            <a:ext cx="2645070" cy="609000"/>
          </a:xfrm>
          <a:prstGeom prst="rect">
            <a:avLst/>
          </a:prstGeom>
        </p:spPr>
        <p:txBody>
          <a:bodyPr spcFirstLastPara="1" wrap="square" lIns="0" tIns="0" rIns="0" bIns="0" anchor="ctr" anchorCtr="0">
            <a:noAutofit/>
          </a:bodyPr>
          <a:lstStyle/>
          <a:p>
            <a:r>
              <a:rPr lang="en-US" dirty="0">
                <a:latin typeface="Rubik" panose="020B0604020202020204" charset="-79"/>
                <a:cs typeface="Rubik" panose="020B0604020202020204" charset="-79"/>
              </a:rPr>
              <a:t>MFE: -1708.50 kcal/mol</a:t>
            </a:r>
          </a:p>
          <a:p>
            <a:r>
              <a:rPr lang="en-US" dirty="0">
                <a:latin typeface="Rubik" panose="020B0604020202020204" charset="-79"/>
                <a:cs typeface="Rubik" panose="020B0604020202020204" charset="-79"/>
              </a:rPr>
              <a:t>CAI: 0.829</a:t>
            </a:r>
          </a:p>
        </p:txBody>
      </p:sp>
      <p:sp>
        <p:nvSpPr>
          <p:cNvPr id="3472" name="Google Shape;3472;p39"/>
          <p:cNvSpPr txBox="1">
            <a:spLocks noGrp="1"/>
          </p:cNvSpPr>
          <p:nvPr>
            <p:ph type="subTitle" idx="5"/>
          </p:nvPr>
        </p:nvSpPr>
        <p:spPr>
          <a:xfrm>
            <a:off x="6416487" y="2606625"/>
            <a:ext cx="2220282" cy="402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PFIZER VACCINE</a:t>
            </a:r>
            <a:endParaRPr dirty="0"/>
          </a:p>
        </p:txBody>
      </p:sp>
      <p:sp>
        <p:nvSpPr>
          <p:cNvPr id="3473" name="Google Shape;3473;p39"/>
          <p:cNvSpPr txBox="1">
            <a:spLocks noGrp="1"/>
          </p:cNvSpPr>
          <p:nvPr>
            <p:ph type="subTitle" idx="6"/>
          </p:nvPr>
        </p:nvSpPr>
        <p:spPr>
          <a:xfrm>
            <a:off x="6213913" y="2989173"/>
            <a:ext cx="2569278" cy="609000"/>
          </a:xfrm>
          <a:prstGeom prst="rect">
            <a:avLst/>
          </a:prstGeom>
        </p:spPr>
        <p:txBody>
          <a:bodyPr spcFirstLastPara="1" wrap="square" lIns="0" tIns="0" rIns="0" bIns="0" anchor="ctr" anchorCtr="0">
            <a:noAutofit/>
          </a:bodyPr>
          <a:lstStyle/>
          <a:p>
            <a:r>
              <a:rPr lang="en-US" dirty="0">
                <a:latin typeface="Rubik" panose="020B0604020202020204" charset="-79"/>
                <a:cs typeface="Rubik" panose="020B0604020202020204" charset="-79"/>
              </a:rPr>
              <a:t>MFE: -1321.30 kcal/mol</a:t>
            </a:r>
          </a:p>
          <a:p>
            <a:r>
              <a:rPr lang="en-US" dirty="0">
                <a:latin typeface="Rubik" panose="020B0604020202020204" charset="-79"/>
                <a:cs typeface="Rubik" panose="020B0604020202020204" charset="-79"/>
              </a:rPr>
              <a:t>CAI: 0.944</a:t>
            </a:r>
          </a:p>
        </p:txBody>
      </p:sp>
      <p:sp>
        <p:nvSpPr>
          <p:cNvPr id="3474" name="Google Shape;3474;p39"/>
          <p:cNvSpPr/>
          <p:nvPr/>
        </p:nvSpPr>
        <p:spPr>
          <a:xfrm>
            <a:off x="1329090" y="1435950"/>
            <a:ext cx="810600" cy="81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9"/>
          <p:cNvSpPr/>
          <p:nvPr/>
        </p:nvSpPr>
        <p:spPr>
          <a:xfrm>
            <a:off x="4181940" y="1435950"/>
            <a:ext cx="810600" cy="81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9"/>
          <p:cNvSpPr/>
          <p:nvPr/>
        </p:nvSpPr>
        <p:spPr>
          <a:xfrm>
            <a:off x="7034790" y="1435950"/>
            <a:ext cx="810600" cy="81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7" name="Google Shape;3477;p39"/>
          <p:cNvGrpSpPr/>
          <p:nvPr/>
        </p:nvGrpSpPr>
        <p:grpSpPr>
          <a:xfrm>
            <a:off x="4322053" y="1577113"/>
            <a:ext cx="530375" cy="528275"/>
            <a:chOff x="1147625" y="4053325"/>
            <a:chExt cx="530375" cy="528275"/>
          </a:xfrm>
        </p:grpSpPr>
        <p:sp>
          <p:nvSpPr>
            <p:cNvPr id="3478" name="Google Shape;3478;p39"/>
            <p:cNvSpPr/>
            <p:nvPr/>
          </p:nvSpPr>
          <p:spPr>
            <a:xfrm>
              <a:off x="1147625" y="4053325"/>
              <a:ext cx="530375" cy="528275"/>
            </a:xfrm>
            <a:custGeom>
              <a:avLst/>
              <a:gdLst/>
              <a:ahLst/>
              <a:cxnLst/>
              <a:rect l="l" t="t" r="r" b="b"/>
              <a:pathLst>
                <a:path w="21215" h="21131" extrusionOk="0">
                  <a:moveTo>
                    <a:pt x="11315" y="6901"/>
                  </a:moveTo>
                  <a:cubicBezTo>
                    <a:pt x="12126" y="6901"/>
                    <a:pt x="12991" y="7019"/>
                    <a:pt x="13881" y="7160"/>
                  </a:cubicBezTo>
                  <a:cubicBezTo>
                    <a:pt x="14060" y="8159"/>
                    <a:pt x="14220" y="9132"/>
                    <a:pt x="14220" y="10041"/>
                  </a:cubicBezTo>
                  <a:lnTo>
                    <a:pt x="12704" y="8525"/>
                  </a:lnTo>
                  <a:cubicBezTo>
                    <a:pt x="12623" y="8445"/>
                    <a:pt x="12518" y="8404"/>
                    <a:pt x="12414" y="8404"/>
                  </a:cubicBezTo>
                  <a:cubicBezTo>
                    <a:pt x="12309" y="8404"/>
                    <a:pt x="12204" y="8445"/>
                    <a:pt x="12124" y="8525"/>
                  </a:cubicBezTo>
                  <a:cubicBezTo>
                    <a:pt x="11963" y="8685"/>
                    <a:pt x="11963" y="8944"/>
                    <a:pt x="12124" y="9105"/>
                  </a:cubicBezTo>
                  <a:lnTo>
                    <a:pt x="14131" y="11112"/>
                  </a:lnTo>
                  <a:cubicBezTo>
                    <a:pt x="14024" y="11719"/>
                    <a:pt x="13792" y="12272"/>
                    <a:pt x="13399" y="12771"/>
                  </a:cubicBezTo>
                  <a:lnTo>
                    <a:pt x="8404" y="7776"/>
                  </a:lnTo>
                  <a:cubicBezTo>
                    <a:pt x="9228" y="7115"/>
                    <a:pt x="10222" y="6901"/>
                    <a:pt x="11315" y="6901"/>
                  </a:cubicBezTo>
                  <a:close/>
                  <a:moveTo>
                    <a:pt x="7815" y="8355"/>
                  </a:moveTo>
                  <a:lnTo>
                    <a:pt x="12820" y="13360"/>
                  </a:lnTo>
                  <a:cubicBezTo>
                    <a:pt x="12000" y="14017"/>
                    <a:pt x="11013" y="14229"/>
                    <a:pt x="9928" y="14229"/>
                  </a:cubicBezTo>
                  <a:cubicBezTo>
                    <a:pt x="9111" y="14229"/>
                    <a:pt x="8239" y="14108"/>
                    <a:pt x="7342" y="13967"/>
                  </a:cubicBezTo>
                  <a:cubicBezTo>
                    <a:pt x="7164" y="12968"/>
                    <a:pt x="6994" y="11995"/>
                    <a:pt x="6994" y="11094"/>
                  </a:cubicBezTo>
                  <a:lnTo>
                    <a:pt x="6994" y="11094"/>
                  </a:lnTo>
                  <a:lnTo>
                    <a:pt x="8537" y="12637"/>
                  </a:lnTo>
                  <a:cubicBezTo>
                    <a:pt x="8618" y="12718"/>
                    <a:pt x="8725" y="12753"/>
                    <a:pt x="8832" y="12753"/>
                  </a:cubicBezTo>
                  <a:cubicBezTo>
                    <a:pt x="8939" y="12753"/>
                    <a:pt x="9046" y="12718"/>
                    <a:pt x="9126" y="12637"/>
                  </a:cubicBezTo>
                  <a:cubicBezTo>
                    <a:pt x="9287" y="12477"/>
                    <a:pt x="9287" y="12209"/>
                    <a:pt x="9126" y="12049"/>
                  </a:cubicBezTo>
                  <a:lnTo>
                    <a:pt x="7083" y="10015"/>
                  </a:lnTo>
                  <a:cubicBezTo>
                    <a:pt x="7199" y="9417"/>
                    <a:pt x="7422" y="8855"/>
                    <a:pt x="7815" y="8355"/>
                  </a:cubicBezTo>
                  <a:close/>
                  <a:moveTo>
                    <a:pt x="15148" y="1"/>
                  </a:moveTo>
                  <a:cubicBezTo>
                    <a:pt x="15041" y="1"/>
                    <a:pt x="14934" y="41"/>
                    <a:pt x="14854" y="121"/>
                  </a:cubicBezTo>
                  <a:lnTo>
                    <a:pt x="14845" y="130"/>
                  </a:lnTo>
                  <a:cubicBezTo>
                    <a:pt x="13150" y="1825"/>
                    <a:pt x="13355" y="4064"/>
                    <a:pt x="13730" y="6304"/>
                  </a:cubicBezTo>
                  <a:cubicBezTo>
                    <a:pt x="12910" y="6178"/>
                    <a:pt x="12092" y="6077"/>
                    <a:pt x="11302" y="6077"/>
                  </a:cubicBezTo>
                  <a:cubicBezTo>
                    <a:pt x="9899" y="6077"/>
                    <a:pt x="8585" y="6396"/>
                    <a:pt x="7512" y="7463"/>
                  </a:cubicBezTo>
                  <a:cubicBezTo>
                    <a:pt x="5781" y="9194"/>
                    <a:pt x="6075" y="11531"/>
                    <a:pt x="6477" y="13833"/>
                  </a:cubicBezTo>
                  <a:cubicBezTo>
                    <a:pt x="5536" y="13681"/>
                    <a:pt x="4589" y="13544"/>
                    <a:pt x="3687" y="13544"/>
                  </a:cubicBezTo>
                  <a:cubicBezTo>
                    <a:pt x="2364" y="13544"/>
                    <a:pt x="1136" y="13839"/>
                    <a:pt x="161" y="14814"/>
                  </a:cubicBezTo>
                  <a:cubicBezTo>
                    <a:pt x="0" y="14975"/>
                    <a:pt x="0" y="15233"/>
                    <a:pt x="161" y="15394"/>
                  </a:cubicBezTo>
                  <a:cubicBezTo>
                    <a:pt x="241" y="15474"/>
                    <a:pt x="348" y="15519"/>
                    <a:pt x="455" y="15519"/>
                  </a:cubicBezTo>
                  <a:cubicBezTo>
                    <a:pt x="562" y="15519"/>
                    <a:pt x="669" y="15474"/>
                    <a:pt x="749" y="15394"/>
                  </a:cubicBezTo>
                  <a:cubicBezTo>
                    <a:pt x="1418" y="14725"/>
                    <a:pt x="2266" y="14448"/>
                    <a:pt x="3221" y="14386"/>
                  </a:cubicBezTo>
                  <a:lnTo>
                    <a:pt x="5781" y="16946"/>
                  </a:lnTo>
                  <a:cubicBezTo>
                    <a:pt x="5861" y="17027"/>
                    <a:pt x="5968" y="17062"/>
                    <a:pt x="6066" y="17062"/>
                  </a:cubicBezTo>
                  <a:cubicBezTo>
                    <a:pt x="6173" y="17062"/>
                    <a:pt x="6280" y="17027"/>
                    <a:pt x="6361" y="16946"/>
                  </a:cubicBezTo>
                  <a:cubicBezTo>
                    <a:pt x="6521" y="16777"/>
                    <a:pt x="6521" y="16518"/>
                    <a:pt x="6361" y="16358"/>
                  </a:cubicBezTo>
                  <a:lnTo>
                    <a:pt x="4398" y="14395"/>
                  </a:lnTo>
                  <a:lnTo>
                    <a:pt x="4398" y="14395"/>
                  </a:lnTo>
                  <a:cubicBezTo>
                    <a:pt x="5112" y="14448"/>
                    <a:pt x="5861" y="14573"/>
                    <a:pt x="6628" y="14689"/>
                  </a:cubicBezTo>
                  <a:cubicBezTo>
                    <a:pt x="6941" y="16500"/>
                    <a:pt x="7164" y="18204"/>
                    <a:pt x="6423" y="19578"/>
                  </a:cubicBezTo>
                  <a:lnTo>
                    <a:pt x="2980" y="16135"/>
                  </a:lnTo>
                  <a:cubicBezTo>
                    <a:pt x="2899" y="16054"/>
                    <a:pt x="2792" y="16014"/>
                    <a:pt x="2685" y="16014"/>
                  </a:cubicBezTo>
                  <a:cubicBezTo>
                    <a:pt x="2578" y="16014"/>
                    <a:pt x="2471" y="16054"/>
                    <a:pt x="2391" y="16135"/>
                  </a:cubicBezTo>
                  <a:cubicBezTo>
                    <a:pt x="2230" y="16295"/>
                    <a:pt x="2230" y="16554"/>
                    <a:pt x="2391" y="16714"/>
                  </a:cubicBezTo>
                  <a:lnTo>
                    <a:pt x="5933" y="20256"/>
                  </a:lnTo>
                  <a:cubicBezTo>
                    <a:pt x="5888" y="20318"/>
                    <a:pt x="5834" y="20372"/>
                    <a:pt x="5781" y="20417"/>
                  </a:cubicBezTo>
                  <a:lnTo>
                    <a:pt x="5781" y="20426"/>
                  </a:lnTo>
                  <a:cubicBezTo>
                    <a:pt x="5620" y="20586"/>
                    <a:pt x="5620" y="20854"/>
                    <a:pt x="5781" y="21014"/>
                  </a:cubicBezTo>
                  <a:cubicBezTo>
                    <a:pt x="5861" y="21095"/>
                    <a:pt x="5968" y="21130"/>
                    <a:pt x="6066" y="21130"/>
                  </a:cubicBezTo>
                  <a:cubicBezTo>
                    <a:pt x="6173" y="21130"/>
                    <a:pt x="6280" y="21095"/>
                    <a:pt x="6361" y="21014"/>
                  </a:cubicBezTo>
                  <a:lnTo>
                    <a:pt x="6370" y="21005"/>
                  </a:lnTo>
                  <a:cubicBezTo>
                    <a:pt x="8065" y="19310"/>
                    <a:pt x="7859" y="17062"/>
                    <a:pt x="7485" y="14832"/>
                  </a:cubicBezTo>
                  <a:lnTo>
                    <a:pt x="7485" y="14832"/>
                  </a:lnTo>
                  <a:cubicBezTo>
                    <a:pt x="8304" y="14957"/>
                    <a:pt x="9124" y="15058"/>
                    <a:pt x="9915" y="15058"/>
                  </a:cubicBezTo>
                  <a:cubicBezTo>
                    <a:pt x="11320" y="15058"/>
                    <a:pt x="12635" y="14740"/>
                    <a:pt x="13703" y="13672"/>
                  </a:cubicBezTo>
                  <a:cubicBezTo>
                    <a:pt x="15433" y="11942"/>
                    <a:pt x="15139" y="9604"/>
                    <a:pt x="14747" y="7303"/>
                  </a:cubicBezTo>
                  <a:lnTo>
                    <a:pt x="14747" y="7303"/>
                  </a:lnTo>
                  <a:cubicBezTo>
                    <a:pt x="15685" y="7451"/>
                    <a:pt x="16631" y="7588"/>
                    <a:pt x="17534" y="7588"/>
                  </a:cubicBezTo>
                  <a:cubicBezTo>
                    <a:pt x="18853" y="7588"/>
                    <a:pt x="20079" y="7296"/>
                    <a:pt x="21054" y="6321"/>
                  </a:cubicBezTo>
                  <a:cubicBezTo>
                    <a:pt x="21214" y="6161"/>
                    <a:pt x="21214" y="5893"/>
                    <a:pt x="21054" y="5733"/>
                  </a:cubicBezTo>
                  <a:cubicBezTo>
                    <a:pt x="20973" y="5652"/>
                    <a:pt x="20869" y="5612"/>
                    <a:pt x="20764" y="5612"/>
                  </a:cubicBezTo>
                  <a:cubicBezTo>
                    <a:pt x="20659" y="5612"/>
                    <a:pt x="20554" y="5652"/>
                    <a:pt x="20474" y="5733"/>
                  </a:cubicBezTo>
                  <a:cubicBezTo>
                    <a:pt x="20411" y="5795"/>
                    <a:pt x="20358" y="5849"/>
                    <a:pt x="20295" y="5893"/>
                  </a:cubicBezTo>
                  <a:lnTo>
                    <a:pt x="17146" y="2744"/>
                  </a:lnTo>
                  <a:cubicBezTo>
                    <a:pt x="17062" y="2659"/>
                    <a:pt x="16954" y="2617"/>
                    <a:pt x="16849" y="2617"/>
                  </a:cubicBezTo>
                  <a:cubicBezTo>
                    <a:pt x="16743" y="2617"/>
                    <a:pt x="16638" y="2659"/>
                    <a:pt x="16557" y="2744"/>
                  </a:cubicBezTo>
                  <a:cubicBezTo>
                    <a:pt x="16397" y="2905"/>
                    <a:pt x="16397" y="3163"/>
                    <a:pt x="16557" y="3324"/>
                  </a:cubicBezTo>
                  <a:lnTo>
                    <a:pt x="19591" y="6357"/>
                  </a:lnTo>
                  <a:cubicBezTo>
                    <a:pt x="18979" y="6655"/>
                    <a:pt x="18281" y="6762"/>
                    <a:pt x="17529" y="6762"/>
                  </a:cubicBezTo>
                  <a:cubicBezTo>
                    <a:pt x="16614" y="6762"/>
                    <a:pt x="15618" y="6604"/>
                    <a:pt x="14595" y="6437"/>
                  </a:cubicBezTo>
                  <a:cubicBezTo>
                    <a:pt x="14461" y="5679"/>
                    <a:pt x="14345" y="4939"/>
                    <a:pt x="14309" y="4234"/>
                  </a:cubicBezTo>
                  <a:lnTo>
                    <a:pt x="14309" y="4234"/>
                  </a:lnTo>
                  <a:lnTo>
                    <a:pt x="16022" y="5947"/>
                  </a:lnTo>
                  <a:cubicBezTo>
                    <a:pt x="16103" y="6027"/>
                    <a:pt x="16210" y="6072"/>
                    <a:pt x="16317" y="6072"/>
                  </a:cubicBezTo>
                  <a:cubicBezTo>
                    <a:pt x="16424" y="6072"/>
                    <a:pt x="16531" y="6027"/>
                    <a:pt x="16611" y="5947"/>
                  </a:cubicBezTo>
                  <a:cubicBezTo>
                    <a:pt x="16772" y="5786"/>
                    <a:pt x="16772" y="5527"/>
                    <a:pt x="16611" y="5367"/>
                  </a:cubicBezTo>
                  <a:lnTo>
                    <a:pt x="14336" y="3092"/>
                  </a:lnTo>
                  <a:cubicBezTo>
                    <a:pt x="14434" y="2200"/>
                    <a:pt x="14747" y="1397"/>
                    <a:pt x="15433" y="710"/>
                  </a:cubicBezTo>
                  <a:lnTo>
                    <a:pt x="15442" y="701"/>
                  </a:lnTo>
                  <a:cubicBezTo>
                    <a:pt x="15603" y="541"/>
                    <a:pt x="15603" y="282"/>
                    <a:pt x="15442" y="121"/>
                  </a:cubicBezTo>
                  <a:cubicBezTo>
                    <a:pt x="15362" y="41"/>
                    <a:pt x="15255" y="1"/>
                    <a:pt x="151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9"/>
            <p:cNvSpPr/>
            <p:nvPr/>
          </p:nvSpPr>
          <p:spPr>
            <a:xfrm>
              <a:off x="1381350" y="4375825"/>
              <a:ext cx="22775" cy="20650"/>
            </a:xfrm>
            <a:custGeom>
              <a:avLst/>
              <a:gdLst/>
              <a:ahLst/>
              <a:cxnLst/>
              <a:rect l="l" t="t" r="r" b="b"/>
              <a:pathLst>
                <a:path w="911" h="826" extrusionOk="0">
                  <a:moveTo>
                    <a:pt x="451" y="1"/>
                  </a:moveTo>
                  <a:cubicBezTo>
                    <a:pt x="346" y="1"/>
                    <a:pt x="241" y="41"/>
                    <a:pt x="161" y="121"/>
                  </a:cubicBezTo>
                  <a:cubicBezTo>
                    <a:pt x="0" y="282"/>
                    <a:pt x="0" y="540"/>
                    <a:pt x="161" y="701"/>
                  </a:cubicBezTo>
                  <a:cubicBezTo>
                    <a:pt x="241" y="790"/>
                    <a:pt x="348" y="826"/>
                    <a:pt x="455" y="826"/>
                  </a:cubicBezTo>
                  <a:cubicBezTo>
                    <a:pt x="562" y="826"/>
                    <a:pt x="660" y="790"/>
                    <a:pt x="741" y="701"/>
                  </a:cubicBezTo>
                  <a:cubicBezTo>
                    <a:pt x="910" y="540"/>
                    <a:pt x="910" y="282"/>
                    <a:pt x="741" y="121"/>
                  </a:cubicBezTo>
                  <a:cubicBezTo>
                    <a:pt x="660" y="41"/>
                    <a:pt x="556" y="1"/>
                    <a:pt x="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9"/>
            <p:cNvSpPr/>
            <p:nvPr/>
          </p:nvSpPr>
          <p:spPr>
            <a:xfrm>
              <a:off x="1422375" y="4239125"/>
              <a:ext cx="22775" cy="20650"/>
            </a:xfrm>
            <a:custGeom>
              <a:avLst/>
              <a:gdLst/>
              <a:ahLst/>
              <a:cxnLst/>
              <a:rect l="l" t="t" r="r" b="b"/>
              <a:pathLst>
                <a:path w="911" h="826" extrusionOk="0">
                  <a:moveTo>
                    <a:pt x="456" y="0"/>
                  </a:moveTo>
                  <a:cubicBezTo>
                    <a:pt x="349" y="0"/>
                    <a:pt x="242" y="40"/>
                    <a:pt x="161" y="121"/>
                  </a:cubicBezTo>
                  <a:cubicBezTo>
                    <a:pt x="1" y="281"/>
                    <a:pt x="1" y="540"/>
                    <a:pt x="161" y="700"/>
                  </a:cubicBezTo>
                  <a:lnTo>
                    <a:pt x="170" y="709"/>
                  </a:lnTo>
                  <a:cubicBezTo>
                    <a:pt x="251" y="790"/>
                    <a:pt x="358" y="825"/>
                    <a:pt x="456" y="825"/>
                  </a:cubicBezTo>
                  <a:cubicBezTo>
                    <a:pt x="563" y="825"/>
                    <a:pt x="670" y="790"/>
                    <a:pt x="750" y="709"/>
                  </a:cubicBezTo>
                  <a:cubicBezTo>
                    <a:pt x="911" y="549"/>
                    <a:pt x="911" y="281"/>
                    <a:pt x="750" y="121"/>
                  </a:cubicBezTo>
                  <a:cubicBezTo>
                    <a:pt x="670" y="40"/>
                    <a:pt x="563" y="0"/>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1" name="Google Shape;3481;p39"/>
          <p:cNvGrpSpPr/>
          <p:nvPr/>
        </p:nvGrpSpPr>
        <p:grpSpPr>
          <a:xfrm>
            <a:off x="7199878" y="1577063"/>
            <a:ext cx="480425" cy="528375"/>
            <a:chOff x="554150" y="4083550"/>
            <a:chExt cx="480425" cy="528375"/>
          </a:xfrm>
        </p:grpSpPr>
        <p:sp>
          <p:nvSpPr>
            <p:cNvPr id="3482" name="Google Shape;3482;p39"/>
            <p:cNvSpPr/>
            <p:nvPr/>
          </p:nvSpPr>
          <p:spPr>
            <a:xfrm>
              <a:off x="597850" y="4525825"/>
              <a:ext cx="39050" cy="71600"/>
            </a:xfrm>
            <a:custGeom>
              <a:avLst/>
              <a:gdLst/>
              <a:ahLst/>
              <a:cxnLst/>
              <a:rect l="l" t="t" r="r" b="b"/>
              <a:pathLst>
                <a:path w="1562" h="2864" extrusionOk="0">
                  <a:moveTo>
                    <a:pt x="786" y="0"/>
                  </a:moveTo>
                  <a:cubicBezTo>
                    <a:pt x="402" y="366"/>
                    <a:pt x="1" y="919"/>
                    <a:pt x="1" y="1543"/>
                  </a:cubicBezTo>
                  <a:cubicBezTo>
                    <a:pt x="1" y="2114"/>
                    <a:pt x="322" y="2614"/>
                    <a:pt x="786" y="2864"/>
                  </a:cubicBezTo>
                  <a:cubicBezTo>
                    <a:pt x="1250" y="2614"/>
                    <a:pt x="1562" y="2114"/>
                    <a:pt x="1562" y="1543"/>
                  </a:cubicBezTo>
                  <a:cubicBezTo>
                    <a:pt x="1562" y="919"/>
                    <a:pt x="1169" y="366"/>
                    <a:pt x="7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9"/>
            <p:cNvSpPr/>
            <p:nvPr/>
          </p:nvSpPr>
          <p:spPr>
            <a:xfrm>
              <a:off x="865475" y="4128200"/>
              <a:ext cx="157500" cy="152075"/>
            </a:xfrm>
            <a:custGeom>
              <a:avLst/>
              <a:gdLst/>
              <a:ahLst/>
              <a:cxnLst/>
              <a:rect l="l" t="t" r="r" b="b"/>
              <a:pathLst>
                <a:path w="6300" h="6083" extrusionOk="0">
                  <a:moveTo>
                    <a:pt x="4625" y="1"/>
                  </a:moveTo>
                  <a:cubicBezTo>
                    <a:pt x="3890" y="1"/>
                    <a:pt x="3152" y="283"/>
                    <a:pt x="2588" y="846"/>
                  </a:cubicBezTo>
                  <a:lnTo>
                    <a:pt x="1" y="3433"/>
                  </a:lnTo>
                  <a:lnTo>
                    <a:pt x="2650" y="6083"/>
                  </a:lnTo>
                  <a:lnTo>
                    <a:pt x="5229" y="3496"/>
                  </a:lnTo>
                  <a:cubicBezTo>
                    <a:pt x="6103" y="2622"/>
                    <a:pt x="6299" y="1328"/>
                    <a:pt x="5809" y="258"/>
                  </a:cubicBezTo>
                  <a:cubicBezTo>
                    <a:pt x="5435" y="86"/>
                    <a:pt x="5030" y="1"/>
                    <a:pt x="4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9"/>
            <p:cNvSpPr/>
            <p:nvPr/>
          </p:nvSpPr>
          <p:spPr>
            <a:xfrm>
              <a:off x="673900" y="4262650"/>
              <a:ext cx="207000" cy="204350"/>
            </a:xfrm>
            <a:custGeom>
              <a:avLst/>
              <a:gdLst/>
              <a:ahLst/>
              <a:cxnLst/>
              <a:rect l="l" t="t" r="r" b="b"/>
              <a:pathLst>
                <a:path w="8280" h="8174" extrusionOk="0">
                  <a:moveTo>
                    <a:pt x="6736" y="0"/>
                  </a:moveTo>
                  <a:lnTo>
                    <a:pt x="723" y="6031"/>
                  </a:lnTo>
                  <a:cubicBezTo>
                    <a:pt x="170" y="6584"/>
                    <a:pt x="1" y="7378"/>
                    <a:pt x="224" y="8083"/>
                  </a:cubicBezTo>
                  <a:cubicBezTo>
                    <a:pt x="421" y="8143"/>
                    <a:pt x="627" y="8174"/>
                    <a:pt x="832" y="8174"/>
                  </a:cubicBezTo>
                  <a:cubicBezTo>
                    <a:pt x="1351" y="8174"/>
                    <a:pt x="1871" y="7979"/>
                    <a:pt x="2267" y="7583"/>
                  </a:cubicBezTo>
                  <a:lnTo>
                    <a:pt x="8279" y="1552"/>
                  </a:lnTo>
                  <a:lnTo>
                    <a:pt x="67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9"/>
            <p:cNvSpPr/>
            <p:nvPr/>
          </p:nvSpPr>
          <p:spPr>
            <a:xfrm>
              <a:off x="818650" y="4206425"/>
              <a:ext cx="125150" cy="120525"/>
            </a:xfrm>
            <a:custGeom>
              <a:avLst/>
              <a:gdLst/>
              <a:ahLst/>
              <a:cxnLst/>
              <a:rect l="l" t="t" r="r" b="b"/>
              <a:pathLst>
                <a:path w="5006" h="4821" extrusionOk="0">
                  <a:moveTo>
                    <a:pt x="1085" y="0"/>
                  </a:moveTo>
                  <a:cubicBezTo>
                    <a:pt x="831" y="0"/>
                    <a:pt x="577" y="98"/>
                    <a:pt x="384" y="296"/>
                  </a:cubicBezTo>
                  <a:cubicBezTo>
                    <a:pt x="0" y="679"/>
                    <a:pt x="0" y="1304"/>
                    <a:pt x="384" y="1687"/>
                  </a:cubicBezTo>
                  <a:lnTo>
                    <a:pt x="3221" y="4533"/>
                  </a:lnTo>
                  <a:cubicBezTo>
                    <a:pt x="3417" y="4725"/>
                    <a:pt x="3671" y="4821"/>
                    <a:pt x="3925" y="4821"/>
                  </a:cubicBezTo>
                  <a:cubicBezTo>
                    <a:pt x="4178" y="4821"/>
                    <a:pt x="4430" y="4725"/>
                    <a:pt x="4622" y="4533"/>
                  </a:cubicBezTo>
                  <a:cubicBezTo>
                    <a:pt x="5005" y="4140"/>
                    <a:pt x="5005" y="3516"/>
                    <a:pt x="4622" y="3132"/>
                  </a:cubicBezTo>
                  <a:lnTo>
                    <a:pt x="1785" y="287"/>
                  </a:lnTo>
                  <a:cubicBezTo>
                    <a:pt x="1590" y="96"/>
                    <a:pt x="1337" y="0"/>
                    <a:pt x="10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9"/>
            <p:cNvSpPr/>
            <p:nvPr/>
          </p:nvSpPr>
          <p:spPr>
            <a:xfrm>
              <a:off x="962275" y="4125375"/>
              <a:ext cx="38600" cy="78200"/>
            </a:xfrm>
            <a:custGeom>
              <a:avLst/>
              <a:gdLst/>
              <a:ahLst/>
              <a:cxnLst/>
              <a:rect l="l" t="t" r="r" b="b"/>
              <a:pathLst>
                <a:path w="1544" h="3128" extrusionOk="0">
                  <a:moveTo>
                    <a:pt x="456" y="0"/>
                  </a:moveTo>
                  <a:cubicBezTo>
                    <a:pt x="349" y="0"/>
                    <a:pt x="242" y="41"/>
                    <a:pt x="161" y="121"/>
                  </a:cubicBezTo>
                  <a:cubicBezTo>
                    <a:pt x="1" y="281"/>
                    <a:pt x="1" y="540"/>
                    <a:pt x="161" y="710"/>
                  </a:cubicBezTo>
                  <a:cubicBezTo>
                    <a:pt x="634" y="1182"/>
                    <a:pt x="634" y="1950"/>
                    <a:pt x="161" y="2422"/>
                  </a:cubicBezTo>
                  <a:cubicBezTo>
                    <a:pt x="1" y="2583"/>
                    <a:pt x="1" y="2851"/>
                    <a:pt x="161" y="3011"/>
                  </a:cubicBezTo>
                  <a:cubicBezTo>
                    <a:pt x="242" y="3091"/>
                    <a:pt x="349" y="3127"/>
                    <a:pt x="456" y="3127"/>
                  </a:cubicBezTo>
                  <a:cubicBezTo>
                    <a:pt x="563" y="3127"/>
                    <a:pt x="670" y="3091"/>
                    <a:pt x="750" y="3011"/>
                  </a:cubicBezTo>
                  <a:cubicBezTo>
                    <a:pt x="1544" y="2208"/>
                    <a:pt x="1544" y="915"/>
                    <a:pt x="750" y="121"/>
                  </a:cubicBezTo>
                  <a:cubicBezTo>
                    <a:pt x="670" y="41"/>
                    <a:pt x="563" y="0"/>
                    <a:pt x="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9"/>
            <p:cNvSpPr/>
            <p:nvPr/>
          </p:nvSpPr>
          <p:spPr>
            <a:xfrm>
              <a:off x="937750" y="4207000"/>
              <a:ext cx="23450" cy="21100"/>
            </a:xfrm>
            <a:custGeom>
              <a:avLst/>
              <a:gdLst/>
              <a:ahLst/>
              <a:cxnLst/>
              <a:rect l="l" t="t" r="r" b="b"/>
              <a:pathLst>
                <a:path w="938" h="844" extrusionOk="0">
                  <a:moveTo>
                    <a:pt x="475" y="0"/>
                  </a:moveTo>
                  <a:cubicBezTo>
                    <a:pt x="362" y="0"/>
                    <a:pt x="250" y="45"/>
                    <a:pt x="170" y="130"/>
                  </a:cubicBezTo>
                  <a:lnTo>
                    <a:pt x="152" y="148"/>
                  </a:lnTo>
                  <a:cubicBezTo>
                    <a:pt x="0" y="317"/>
                    <a:pt x="9" y="585"/>
                    <a:pt x="179" y="736"/>
                  </a:cubicBezTo>
                  <a:cubicBezTo>
                    <a:pt x="259" y="808"/>
                    <a:pt x="357" y="843"/>
                    <a:pt x="455" y="843"/>
                  </a:cubicBezTo>
                  <a:cubicBezTo>
                    <a:pt x="571" y="843"/>
                    <a:pt x="678" y="799"/>
                    <a:pt x="759" y="710"/>
                  </a:cubicBezTo>
                  <a:lnTo>
                    <a:pt x="776" y="692"/>
                  </a:lnTo>
                  <a:cubicBezTo>
                    <a:pt x="937" y="522"/>
                    <a:pt x="919" y="264"/>
                    <a:pt x="759" y="112"/>
                  </a:cubicBezTo>
                  <a:cubicBezTo>
                    <a:pt x="679" y="36"/>
                    <a:pt x="577"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9"/>
            <p:cNvSpPr/>
            <p:nvPr/>
          </p:nvSpPr>
          <p:spPr>
            <a:xfrm>
              <a:off x="554150" y="4504400"/>
              <a:ext cx="93025" cy="107525"/>
            </a:xfrm>
            <a:custGeom>
              <a:avLst/>
              <a:gdLst/>
              <a:ahLst/>
              <a:cxnLst/>
              <a:rect l="l" t="t" r="r" b="b"/>
              <a:pathLst>
                <a:path w="3721" h="4301" extrusionOk="0">
                  <a:moveTo>
                    <a:pt x="1865" y="857"/>
                  </a:moveTo>
                  <a:cubicBezTo>
                    <a:pt x="2168" y="1035"/>
                    <a:pt x="2899" y="1678"/>
                    <a:pt x="2899" y="2400"/>
                  </a:cubicBezTo>
                  <a:cubicBezTo>
                    <a:pt x="2899" y="2989"/>
                    <a:pt x="2436" y="3471"/>
                    <a:pt x="1865" y="3471"/>
                  </a:cubicBezTo>
                  <a:cubicBezTo>
                    <a:pt x="1294" y="3471"/>
                    <a:pt x="830" y="2989"/>
                    <a:pt x="830" y="2400"/>
                  </a:cubicBezTo>
                  <a:cubicBezTo>
                    <a:pt x="830" y="1678"/>
                    <a:pt x="1561" y="1035"/>
                    <a:pt x="1865" y="857"/>
                  </a:cubicBezTo>
                  <a:close/>
                  <a:moveTo>
                    <a:pt x="1865" y="1"/>
                  </a:moveTo>
                  <a:cubicBezTo>
                    <a:pt x="1436" y="1"/>
                    <a:pt x="794" y="679"/>
                    <a:pt x="767" y="705"/>
                  </a:cubicBezTo>
                  <a:cubicBezTo>
                    <a:pt x="419" y="1071"/>
                    <a:pt x="0" y="1669"/>
                    <a:pt x="0" y="2400"/>
                  </a:cubicBezTo>
                  <a:cubicBezTo>
                    <a:pt x="0" y="3444"/>
                    <a:pt x="839" y="4301"/>
                    <a:pt x="1865" y="4301"/>
                  </a:cubicBezTo>
                  <a:cubicBezTo>
                    <a:pt x="2891" y="4301"/>
                    <a:pt x="3720" y="3444"/>
                    <a:pt x="3720" y="2400"/>
                  </a:cubicBezTo>
                  <a:cubicBezTo>
                    <a:pt x="3720" y="1669"/>
                    <a:pt x="3310" y="1071"/>
                    <a:pt x="2962" y="705"/>
                  </a:cubicBezTo>
                  <a:cubicBezTo>
                    <a:pt x="2935" y="679"/>
                    <a:pt x="2293" y="1"/>
                    <a:pt x="1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9"/>
            <p:cNvSpPr/>
            <p:nvPr/>
          </p:nvSpPr>
          <p:spPr>
            <a:xfrm>
              <a:off x="654500" y="4376375"/>
              <a:ext cx="111550" cy="111775"/>
            </a:xfrm>
            <a:custGeom>
              <a:avLst/>
              <a:gdLst/>
              <a:ahLst/>
              <a:cxnLst/>
              <a:rect l="l" t="t" r="r" b="b"/>
              <a:pathLst>
                <a:path w="4462" h="4471" extrusionOk="0">
                  <a:moveTo>
                    <a:pt x="2846" y="1"/>
                  </a:moveTo>
                  <a:lnTo>
                    <a:pt x="1437" y="1419"/>
                  </a:lnTo>
                  <a:cubicBezTo>
                    <a:pt x="875" y="1972"/>
                    <a:pt x="714" y="2775"/>
                    <a:pt x="937" y="3480"/>
                  </a:cubicBezTo>
                  <a:lnTo>
                    <a:pt x="152" y="4265"/>
                  </a:lnTo>
                  <a:cubicBezTo>
                    <a:pt x="90" y="4328"/>
                    <a:pt x="36" y="4399"/>
                    <a:pt x="1" y="4470"/>
                  </a:cubicBezTo>
                  <a:cubicBezTo>
                    <a:pt x="72" y="4426"/>
                    <a:pt x="134" y="4381"/>
                    <a:pt x="197" y="4319"/>
                  </a:cubicBezTo>
                  <a:lnTo>
                    <a:pt x="982" y="3525"/>
                  </a:lnTo>
                  <a:cubicBezTo>
                    <a:pt x="1187" y="3592"/>
                    <a:pt x="1400" y="3626"/>
                    <a:pt x="1613" y="3626"/>
                  </a:cubicBezTo>
                  <a:cubicBezTo>
                    <a:pt x="2132" y="3626"/>
                    <a:pt x="2650" y="3426"/>
                    <a:pt x="3043" y="3034"/>
                  </a:cubicBezTo>
                  <a:lnTo>
                    <a:pt x="4461" y="1616"/>
                  </a:lnTo>
                  <a:lnTo>
                    <a:pt x="28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9"/>
            <p:cNvSpPr/>
            <p:nvPr/>
          </p:nvSpPr>
          <p:spPr>
            <a:xfrm>
              <a:off x="606325" y="4083550"/>
              <a:ext cx="428250" cy="417975"/>
            </a:xfrm>
            <a:custGeom>
              <a:avLst/>
              <a:gdLst/>
              <a:ahLst/>
              <a:cxnLst/>
              <a:rect l="l" t="t" r="r" b="b"/>
              <a:pathLst>
                <a:path w="17130" h="16719" extrusionOk="0">
                  <a:moveTo>
                    <a:pt x="13525" y="830"/>
                  </a:moveTo>
                  <a:cubicBezTo>
                    <a:pt x="14185" y="830"/>
                    <a:pt x="14801" y="1080"/>
                    <a:pt x="15265" y="1544"/>
                  </a:cubicBezTo>
                  <a:cubicBezTo>
                    <a:pt x="16228" y="2507"/>
                    <a:pt x="16228" y="4069"/>
                    <a:pt x="15265" y="5032"/>
                  </a:cubicBezTo>
                  <a:lnTo>
                    <a:pt x="12981" y="7325"/>
                  </a:lnTo>
                  <a:lnTo>
                    <a:pt x="9502" y="3846"/>
                  </a:lnTo>
                  <a:lnTo>
                    <a:pt x="11794" y="1544"/>
                  </a:lnTo>
                  <a:cubicBezTo>
                    <a:pt x="12258" y="1080"/>
                    <a:pt x="12874" y="830"/>
                    <a:pt x="13525" y="830"/>
                  </a:cubicBezTo>
                  <a:close/>
                  <a:moveTo>
                    <a:pt x="8079" y="3830"/>
                  </a:moveTo>
                  <a:cubicBezTo>
                    <a:pt x="8226" y="3830"/>
                    <a:pt x="8373" y="3886"/>
                    <a:pt x="8485" y="3997"/>
                  </a:cubicBezTo>
                  <a:lnTo>
                    <a:pt x="12820" y="8342"/>
                  </a:lnTo>
                  <a:cubicBezTo>
                    <a:pt x="12927" y="8449"/>
                    <a:pt x="12990" y="8592"/>
                    <a:pt x="12990" y="8743"/>
                  </a:cubicBezTo>
                  <a:cubicBezTo>
                    <a:pt x="12990" y="8895"/>
                    <a:pt x="12927" y="9047"/>
                    <a:pt x="12820" y="9154"/>
                  </a:cubicBezTo>
                  <a:cubicBezTo>
                    <a:pt x="12709" y="9265"/>
                    <a:pt x="12561" y="9321"/>
                    <a:pt x="12414" y="9321"/>
                  </a:cubicBezTo>
                  <a:cubicBezTo>
                    <a:pt x="12267" y="9321"/>
                    <a:pt x="12120" y="9265"/>
                    <a:pt x="12008" y="9154"/>
                  </a:cubicBezTo>
                  <a:lnTo>
                    <a:pt x="7673" y="4818"/>
                  </a:lnTo>
                  <a:cubicBezTo>
                    <a:pt x="7566" y="4702"/>
                    <a:pt x="7503" y="4559"/>
                    <a:pt x="7503" y="4408"/>
                  </a:cubicBezTo>
                  <a:cubicBezTo>
                    <a:pt x="7503" y="4256"/>
                    <a:pt x="7566" y="4104"/>
                    <a:pt x="7673" y="3997"/>
                  </a:cubicBezTo>
                  <a:cubicBezTo>
                    <a:pt x="7784" y="3886"/>
                    <a:pt x="7931" y="3830"/>
                    <a:pt x="8079" y="3830"/>
                  </a:cubicBezTo>
                  <a:close/>
                  <a:moveTo>
                    <a:pt x="8119" y="6433"/>
                  </a:moveTo>
                  <a:lnTo>
                    <a:pt x="10403" y="8716"/>
                  </a:lnTo>
                  <a:lnTo>
                    <a:pt x="4675" y="14453"/>
                  </a:lnTo>
                  <a:cubicBezTo>
                    <a:pt x="4369" y="14759"/>
                    <a:pt x="3961" y="14924"/>
                    <a:pt x="3542" y="14924"/>
                  </a:cubicBezTo>
                  <a:cubicBezTo>
                    <a:pt x="3375" y="14924"/>
                    <a:pt x="3207" y="14898"/>
                    <a:pt x="3043" y="14845"/>
                  </a:cubicBezTo>
                  <a:cubicBezTo>
                    <a:pt x="3001" y="14833"/>
                    <a:pt x="2958" y="14827"/>
                    <a:pt x="2916" y="14827"/>
                  </a:cubicBezTo>
                  <a:cubicBezTo>
                    <a:pt x="2806" y="14827"/>
                    <a:pt x="2701" y="14869"/>
                    <a:pt x="2623" y="14952"/>
                  </a:cubicBezTo>
                  <a:lnTo>
                    <a:pt x="1829" y="15737"/>
                  </a:lnTo>
                  <a:cubicBezTo>
                    <a:pt x="1731" y="15835"/>
                    <a:pt x="1606" y="15889"/>
                    <a:pt x="1473" y="15889"/>
                  </a:cubicBezTo>
                  <a:cubicBezTo>
                    <a:pt x="1330" y="15889"/>
                    <a:pt x="1205" y="15835"/>
                    <a:pt x="1107" y="15737"/>
                  </a:cubicBezTo>
                  <a:cubicBezTo>
                    <a:pt x="911" y="15541"/>
                    <a:pt x="911" y="15211"/>
                    <a:pt x="1107" y="15015"/>
                  </a:cubicBezTo>
                  <a:lnTo>
                    <a:pt x="1901" y="14221"/>
                  </a:lnTo>
                  <a:cubicBezTo>
                    <a:pt x="2008" y="14114"/>
                    <a:pt x="2044" y="13953"/>
                    <a:pt x="1999" y="13801"/>
                  </a:cubicBezTo>
                  <a:cubicBezTo>
                    <a:pt x="1856" y="13373"/>
                    <a:pt x="1910" y="12918"/>
                    <a:pt x="2115" y="12535"/>
                  </a:cubicBezTo>
                  <a:lnTo>
                    <a:pt x="3212" y="13623"/>
                  </a:lnTo>
                  <a:cubicBezTo>
                    <a:pt x="3293" y="13703"/>
                    <a:pt x="3400" y="13748"/>
                    <a:pt x="3498" y="13748"/>
                  </a:cubicBezTo>
                  <a:cubicBezTo>
                    <a:pt x="3605" y="13748"/>
                    <a:pt x="3712" y="13703"/>
                    <a:pt x="3792" y="13623"/>
                  </a:cubicBezTo>
                  <a:cubicBezTo>
                    <a:pt x="3953" y="13462"/>
                    <a:pt x="3953" y="13204"/>
                    <a:pt x="3792" y="13043"/>
                  </a:cubicBezTo>
                  <a:lnTo>
                    <a:pt x="2659" y="11901"/>
                  </a:lnTo>
                  <a:lnTo>
                    <a:pt x="3516" y="11045"/>
                  </a:lnTo>
                  <a:lnTo>
                    <a:pt x="4649" y="12187"/>
                  </a:lnTo>
                  <a:cubicBezTo>
                    <a:pt x="4729" y="12267"/>
                    <a:pt x="4836" y="12303"/>
                    <a:pt x="4943" y="12303"/>
                  </a:cubicBezTo>
                  <a:cubicBezTo>
                    <a:pt x="5050" y="12303"/>
                    <a:pt x="5157" y="12267"/>
                    <a:pt x="5237" y="12187"/>
                  </a:cubicBezTo>
                  <a:cubicBezTo>
                    <a:pt x="5398" y="12026"/>
                    <a:pt x="5398" y="11759"/>
                    <a:pt x="5237" y="11598"/>
                  </a:cubicBezTo>
                  <a:lnTo>
                    <a:pt x="4095" y="10456"/>
                  </a:lnTo>
                  <a:lnTo>
                    <a:pt x="4961" y="9591"/>
                  </a:lnTo>
                  <a:lnTo>
                    <a:pt x="6103" y="10733"/>
                  </a:lnTo>
                  <a:cubicBezTo>
                    <a:pt x="6183" y="10813"/>
                    <a:pt x="6290" y="10849"/>
                    <a:pt x="6388" y="10849"/>
                  </a:cubicBezTo>
                  <a:cubicBezTo>
                    <a:pt x="6495" y="10849"/>
                    <a:pt x="6602" y="10813"/>
                    <a:pt x="6683" y="10733"/>
                  </a:cubicBezTo>
                  <a:cubicBezTo>
                    <a:pt x="6843" y="10572"/>
                    <a:pt x="6843" y="10304"/>
                    <a:pt x="6683" y="10144"/>
                  </a:cubicBezTo>
                  <a:lnTo>
                    <a:pt x="5550" y="9002"/>
                  </a:lnTo>
                  <a:lnTo>
                    <a:pt x="6415" y="8137"/>
                  </a:lnTo>
                  <a:lnTo>
                    <a:pt x="7548" y="9279"/>
                  </a:lnTo>
                  <a:cubicBezTo>
                    <a:pt x="7628" y="9359"/>
                    <a:pt x="7735" y="9394"/>
                    <a:pt x="7842" y="9394"/>
                  </a:cubicBezTo>
                  <a:cubicBezTo>
                    <a:pt x="7949" y="9394"/>
                    <a:pt x="8056" y="9359"/>
                    <a:pt x="8137" y="9279"/>
                  </a:cubicBezTo>
                  <a:cubicBezTo>
                    <a:pt x="8297" y="9118"/>
                    <a:pt x="8297" y="8850"/>
                    <a:pt x="8137" y="8690"/>
                  </a:cubicBezTo>
                  <a:lnTo>
                    <a:pt x="6995" y="7548"/>
                  </a:lnTo>
                  <a:lnTo>
                    <a:pt x="8119" y="6433"/>
                  </a:lnTo>
                  <a:close/>
                  <a:moveTo>
                    <a:pt x="13525" y="1"/>
                  </a:moveTo>
                  <a:cubicBezTo>
                    <a:pt x="12651" y="1"/>
                    <a:pt x="11821" y="340"/>
                    <a:pt x="11205" y="964"/>
                  </a:cubicBezTo>
                  <a:lnTo>
                    <a:pt x="8904" y="3275"/>
                  </a:lnTo>
                  <a:cubicBezTo>
                    <a:pt x="8656" y="3095"/>
                    <a:pt x="8365" y="3005"/>
                    <a:pt x="8075" y="3005"/>
                  </a:cubicBezTo>
                  <a:cubicBezTo>
                    <a:pt x="7717" y="3005"/>
                    <a:pt x="7360" y="3142"/>
                    <a:pt x="7084" y="3417"/>
                  </a:cubicBezTo>
                  <a:cubicBezTo>
                    <a:pt x="6540" y="3962"/>
                    <a:pt x="6540" y="4854"/>
                    <a:pt x="7084" y="5398"/>
                  </a:cubicBezTo>
                  <a:lnTo>
                    <a:pt x="7530" y="5844"/>
                  </a:lnTo>
                  <a:lnTo>
                    <a:pt x="1812" y="11580"/>
                  </a:lnTo>
                  <a:cubicBezTo>
                    <a:pt x="1803" y="11589"/>
                    <a:pt x="1794" y="11598"/>
                    <a:pt x="1785" y="11598"/>
                  </a:cubicBezTo>
                  <a:cubicBezTo>
                    <a:pt x="1785" y="11607"/>
                    <a:pt x="1785" y="11607"/>
                    <a:pt x="1776" y="11607"/>
                  </a:cubicBezTo>
                  <a:cubicBezTo>
                    <a:pt x="1776" y="11616"/>
                    <a:pt x="1767" y="11616"/>
                    <a:pt x="1767" y="11625"/>
                  </a:cubicBezTo>
                  <a:cubicBezTo>
                    <a:pt x="1205" y="12205"/>
                    <a:pt x="982" y="13025"/>
                    <a:pt x="1143" y="13810"/>
                  </a:cubicBezTo>
                  <a:lnTo>
                    <a:pt x="527" y="14426"/>
                  </a:lnTo>
                  <a:cubicBezTo>
                    <a:pt x="1" y="14952"/>
                    <a:pt x="1" y="15800"/>
                    <a:pt x="527" y="16326"/>
                  </a:cubicBezTo>
                  <a:cubicBezTo>
                    <a:pt x="777" y="16576"/>
                    <a:pt x="1116" y="16719"/>
                    <a:pt x="1473" y="16719"/>
                  </a:cubicBezTo>
                  <a:cubicBezTo>
                    <a:pt x="1829" y="16719"/>
                    <a:pt x="2168" y="16576"/>
                    <a:pt x="2418" y="16326"/>
                  </a:cubicBezTo>
                  <a:lnTo>
                    <a:pt x="3034" y="15702"/>
                  </a:lnTo>
                  <a:cubicBezTo>
                    <a:pt x="3202" y="15737"/>
                    <a:pt x="3372" y="15755"/>
                    <a:pt x="3540" y="15755"/>
                  </a:cubicBezTo>
                  <a:cubicBezTo>
                    <a:pt x="4177" y="15755"/>
                    <a:pt x="4799" y="15505"/>
                    <a:pt x="5264" y="15033"/>
                  </a:cubicBezTo>
                  <a:lnTo>
                    <a:pt x="10991" y="9296"/>
                  </a:lnTo>
                  <a:lnTo>
                    <a:pt x="11420" y="9733"/>
                  </a:lnTo>
                  <a:cubicBezTo>
                    <a:pt x="11696" y="10010"/>
                    <a:pt x="12053" y="10144"/>
                    <a:pt x="12419" y="10144"/>
                  </a:cubicBezTo>
                  <a:cubicBezTo>
                    <a:pt x="12776" y="10144"/>
                    <a:pt x="13132" y="10010"/>
                    <a:pt x="13409" y="9733"/>
                  </a:cubicBezTo>
                  <a:cubicBezTo>
                    <a:pt x="13677" y="9475"/>
                    <a:pt x="13819" y="9118"/>
                    <a:pt x="13819" y="8743"/>
                  </a:cubicBezTo>
                  <a:cubicBezTo>
                    <a:pt x="13819" y="8440"/>
                    <a:pt x="13721" y="8154"/>
                    <a:pt x="13552" y="7923"/>
                  </a:cubicBezTo>
                  <a:lnTo>
                    <a:pt x="15853" y="5612"/>
                  </a:lnTo>
                  <a:cubicBezTo>
                    <a:pt x="17129" y="4336"/>
                    <a:pt x="17129" y="2249"/>
                    <a:pt x="15853" y="964"/>
                  </a:cubicBezTo>
                  <a:cubicBezTo>
                    <a:pt x="15229" y="340"/>
                    <a:pt x="14408" y="1"/>
                    <a:pt x="13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1" name="Google Shape;3491;p39"/>
          <p:cNvGrpSpPr/>
          <p:nvPr/>
        </p:nvGrpSpPr>
        <p:grpSpPr>
          <a:xfrm>
            <a:off x="1469315" y="1577075"/>
            <a:ext cx="530150" cy="528375"/>
            <a:chOff x="1454075" y="2148575"/>
            <a:chExt cx="530150" cy="528375"/>
          </a:xfrm>
        </p:grpSpPr>
        <p:sp>
          <p:nvSpPr>
            <p:cNvPr id="3492" name="Google Shape;3492;p39"/>
            <p:cNvSpPr/>
            <p:nvPr/>
          </p:nvSpPr>
          <p:spPr>
            <a:xfrm>
              <a:off x="1642750" y="2232400"/>
              <a:ext cx="309150" cy="306000"/>
            </a:xfrm>
            <a:custGeom>
              <a:avLst/>
              <a:gdLst/>
              <a:ahLst/>
              <a:cxnLst/>
              <a:rect l="l" t="t" r="r" b="b"/>
              <a:pathLst>
                <a:path w="12366" h="12240" extrusionOk="0">
                  <a:moveTo>
                    <a:pt x="10705" y="1"/>
                  </a:moveTo>
                  <a:cubicBezTo>
                    <a:pt x="10186" y="1"/>
                    <a:pt x="9622" y="76"/>
                    <a:pt x="9020" y="234"/>
                  </a:cubicBezTo>
                  <a:cubicBezTo>
                    <a:pt x="5202" y="1224"/>
                    <a:pt x="1303" y="5122"/>
                    <a:pt x="313" y="8941"/>
                  </a:cubicBezTo>
                  <a:cubicBezTo>
                    <a:pt x="1" y="10136"/>
                    <a:pt x="10" y="11180"/>
                    <a:pt x="295" y="12027"/>
                  </a:cubicBezTo>
                  <a:cubicBezTo>
                    <a:pt x="714" y="12165"/>
                    <a:pt x="1187" y="12239"/>
                    <a:pt x="1705" y="12239"/>
                  </a:cubicBezTo>
                  <a:cubicBezTo>
                    <a:pt x="2222" y="12239"/>
                    <a:pt x="2784" y="12165"/>
                    <a:pt x="3382" y="12009"/>
                  </a:cubicBezTo>
                  <a:cubicBezTo>
                    <a:pt x="6763" y="11126"/>
                    <a:pt x="10215" y="7968"/>
                    <a:pt x="11643" y="4596"/>
                  </a:cubicBezTo>
                  <a:cubicBezTo>
                    <a:pt x="12089" y="3543"/>
                    <a:pt x="12089" y="3294"/>
                    <a:pt x="12089" y="3294"/>
                  </a:cubicBezTo>
                  <a:cubicBezTo>
                    <a:pt x="12089" y="3294"/>
                    <a:pt x="12285" y="2196"/>
                    <a:pt x="12285" y="2196"/>
                  </a:cubicBezTo>
                  <a:cubicBezTo>
                    <a:pt x="12365" y="1456"/>
                    <a:pt x="12294" y="787"/>
                    <a:pt x="12107" y="216"/>
                  </a:cubicBezTo>
                  <a:cubicBezTo>
                    <a:pt x="11686" y="74"/>
                    <a:pt x="11217" y="1"/>
                    <a:pt x="107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9"/>
            <p:cNvSpPr/>
            <p:nvPr/>
          </p:nvSpPr>
          <p:spPr>
            <a:xfrm>
              <a:off x="1657475" y="2362900"/>
              <a:ext cx="106850" cy="106850"/>
            </a:xfrm>
            <a:custGeom>
              <a:avLst/>
              <a:gdLst/>
              <a:ahLst/>
              <a:cxnLst/>
              <a:rect l="l" t="t" r="r" b="b"/>
              <a:pathLst>
                <a:path w="4274" h="4274" extrusionOk="0">
                  <a:moveTo>
                    <a:pt x="2231" y="0"/>
                  </a:moveTo>
                  <a:cubicBezTo>
                    <a:pt x="1000" y="0"/>
                    <a:pt x="0" y="1000"/>
                    <a:pt x="0" y="2231"/>
                  </a:cubicBezTo>
                  <a:cubicBezTo>
                    <a:pt x="0" y="3141"/>
                    <a:pt x="554" y="3935"/>
                    <a:pt x="1348" y="4274"/>
                  </a:cubicBezTo>
                  <a:cubicBezTo>
                    <a:pt x="1232" y="4006"/>
                    <a:pt x="1160" y="3703"/>
                    <a:pt x="1160" y="3390"/>
                  </a:cubicBezTo>
                  <a:cubicBezTo>
                    <a:pt x="1160" y="2159"/>
                    <a:pt x="2159" y="1160"/>
                    <a:pt x="3390" y="1160"/>
                  </a:cubicBezTo>
                  <a:cubicBezTo>
                    <a:pt x="3703" y="1160"/>
                    <a:pt x="4006" y="1223"/>
                    <a:pt x="4274" y="1348"/>
                  </a:cubicBezTo>
                  <a:cubicBezTo>
                    <a:pt x="3935" y="554"/>
                    <a:pt x="3150" y="0"/>
                    <a:pt x="2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9"/>
            <p:cNvSpPr/>
            <p:nvPr/>
          </p:nvSpPr>
          <p:spPr>
            <a:xfrm>
              <a:off x="1686475" y="2391900"/>
              <a:ext cx="82525" cy="82525"/>
            </a:xfrm>
            <a:custGeom>
              <a:avLst/>
              <a:gdLst/>
              <a:ahLst/>
              <a:cxnLst/>
              <a:rect l="l" t="t" r="r" b="b"/>
              <a:pathLst>
                <a:path w="3301" h="3301" extrusionOk="0">
                  <a:moveTo>
                    <a:pt x="2230" y="0"/>
                  </a:moveTo>
                  <a:cubicBezTo>
                    <a:pt x="999" y="0"/>
                    <a:pt x="0" y="999"/>
                    <a:pt x="0" y="2230"/>
                  </a:cubicBezTo>
                  <a:cubicBezTo>
                    <a:pt x="0" y="2543"/>
                    <a:pt x="72" y="2846"/>
                    <a:pt x="188" y="3114"/>
                  </a:cubicBezTo>
                  <a:cubicBezTo>
                    <a:pt x="455" y="3230"/>
                    <a:pt x="758" y="3301"/>
                    <a:pt x="1071" y="3301"/>
                  </a:cubicBezTo>
                  <a:cubicBezTo>
                    <a:pt x="2302" y="3301"/>
                    <a:pt x="3301" y="2302"/>
                    <a:pt x="3301" y="1071"/>
                  </a:cubicBezTo>
                  <a:cubicBezTo>
                    <a:pt x="3301" y="750"/>
                    <a:pt x="3230" y="455"/>
                    <a:pt x="3114" y="188"/>
                  </a:cubicBezTo>
                  <a:cubicBezTo>
                    <a:pt x="2846" y="72"/>
                    <a:pt x="2543" y="0"/>
                    <a:pt x="2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9"/>
            <p:cNvSpPr/>
            <p:nvPr/>
          </p:nvSpPr>
          <p:spPr>
            <a:xfrm>
              <a:off x="1777900" y="2242475"/>
              <a:ext cx="106850" cy="106850"/>
            </a:xfrm>
            <a:custGeom>
              <a:avLst/>
              <a:gdLst/>
              <a:ahLst/>
              <a:cxnLst/>
              <a:rect l="l" t="t" r="r" b="b"/>
              <a:pathLst>
                <a:path w="4274" h="4274" extrusionOk="0">
                  <a:moveTo>
                    <a:pt x="2231" y="0"/>
                  </a:moveTo>
                  <a:cubicBezTo>
                    <a:pt x="1000" y="0"/>
                    <a:pt x="1" y="999"/>
                    <a:pt x="1" y="2230"/>
                  </a:cubicBezTo>
                  <a:cubicBezTo>
                    <a:pt x="1" y="3149"/>
                    <a:pt x="554" y="3934"/>
                    <a:pt x="1348" y="4273"/>
                  </a:cubicBezTo>
                  <a:cubicBezTo>
                    <a:pt x="1223" y="4006"/>
                    <a:pt x="1161" y="3702"/>
                    <a:pt x="1161" y="3390"/>
                  </a:cubicBezTo>
                  <a:cubicBezTo>
                    <a:pt x="1161" y="2159"/>
                    <a:pt x="2160" y="1160"/>
                    <a:pt x="3391" y="1160"/>
                  </a:cubicBezTo>
                  <a:cubicBezTo>
                    <a:pt x="3703" y="1160"/>
                    <a:pt x="4006" y="1231"/>
                    <a:pt x="4274" y="1347"/>
                  </a:cubicBezTo>
                  <a:cubicBezTo>
                    <a:pt x="3935" y="553"/>
                    <a:pt x="3141" y="0"/>
                    <a:pt x="2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9"/>
            <p:cNvSpPr/>
            <p:nvPr/>
          </p:nvSpPr>
          <p:spPr>
            <a:xfrm>
              <a:off x="1806900" y="2271450"/>
              <a:ext cx="82550" cy="82550"/>
            </a:xfrm>
            <a:custGeom>
              <a:avLst/>
              <a:gdLst/>
              <a:ahLst/>
              <a:cxnLst/>
              <a:rect l="l" t="t" r="r" b="b"/>
              <a:pathLst>
                <a:path w="3302" h="3302" extrusionOk="0">
                  <a:moveTo>
                    <a:pt x="2231" y="1"/>
                  </a:moveTo>
                  <a:cubicBezTo>
                    <a:pt x="1000" y="1"/>
                    <a:pt x="1" y="1000"/>
                    <a:pt x="1" y="2231"/>
                  </a:cubicBezTo>
                  <a:cubicBezTo>
                    <a:pt x="1" y="2543"/>
                    <a:pt x="63" y="2847"/>
                    <a:pt x="188" y="3114"/>
                  </a:cubicBezTo>
                  <a:cubicBezTo>
                    <a:pt x="456" y="3230"/>
                    <a:pt x="750" y="3302"/>
                    <a:pt x="1071" y="3302"/>
                  </a:cubicBezTo>
                  <a:cubicBezTo>
                    <a:pt x="2302" y="3302"/>
                    <a:pt x="3301" y="2302"/>
                    <a:pt x="3301" y="1071"/>
                  </a:cubicBezTo>
                  <a:cubicBezTo>
                    <a:pt x="3301" y="759"/>
                    <a:pt x="3230" y="456"/>
                    <a:pt x="3114" y="188"/>
                  </a:cubicBezTo>
                  <a:cubicBezTo>
                    <a:pt x="2846" y="72"/>
                    <a:pt x="2543" y="1"/>
                    <a:pt x="22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9"/>
            <p:cNvSpPr/>
            <p:nvPr/>
          </p:nvSpPr>
          <p:spPr>
            <a:xfrm>
              <a:off x="1765200" y="2232075"/>
              <a:ext cx="140975" cy="132175"/>
            </a:xfrm>
            <a:custGeom>
              <a:avLst/>
              <a:gdLst/>
              <a:ahLst/>
              <a:cxnLst/>
              <a:rect l="l" t="t" r="r" b="b"/>
              <a:pathLst>
                <a:path w="5639" h="5287" extrusionOk="0">
                  <a:moveTo>
                    <a:pt x="2738" y="1"/>
                  </a:moveTo>
                  <a:cubicBezTo>
                    <a:pt x="2623" y="1"/>
                    <a:pt x="2507" y="8"/>
                    <a:pt x="2391" y="24"/>
                  </a:cubicBezTo>
                  <a:cubicBezTo>
                    <a:pt x="2168" y="59"/>
                    <a:pt x="2008" y="264"/>
                    <a:pt x="2034" y="487"/>
                  </a:cubicBezTo>
                  <a:cubicBezTo>
                    <a:pt x="2067" y="702"/>
                    <a:pt x="2245" y="847"/>
                    <a:pt x="2447" y="847"/>
                  </a:cubicBezTo>
                  <a:cubicBezTo>
                    <a:pt x="2464" y="847"/>
                    <a:pt x="2481" y="846"/>
                    <a:pt x="2498" y="844"/>
                  </a:cubicBezTo>
                  <a:cubicBezTo>
                    <a:pt x="2578" y="834"/>
                    <a:pt x="2657" y="829"/>
                    <a:pt x="2736" y="829"/>
                  </a:cubicBezTo>
                  <a:cubicBezTo>
                    <a:pt x="3221" y="829"/>
                    <a:pt x="3678" y="1016"/>
                    <a:pt x="4024" y="1362"/>
                  </a:cubicBezTo>
                  <a:cubicBezTo>
                    <a:pt x="4728" y="2067"/>
                    <a:pt x="4728" y="3226"/>
                    <a:pt x="4024" y="3931"/>
                  </a:cubicBezTo>
                  <a:cubicBezTo>
                    <a:pt x="3676" y="4270"/>
                    <a:pt x="3221" y="4466"/>
                    <a:pt x="2739" y="4466"/>
                  </a:cubicBezTo>
                  <a:cubicBezTo>
                    <a:pt x="2248" y="4466"/>
                    <a:pt x="1793" y="4270"/>
                    <a:pt x="1454" y="3931"/>
                  </a:cubicBezTo>
                  <a:cubicBezTo>
                    <a:pt x="1044" y="3521"/>
                    <a:pt x="857" y="2950"/>
                    <a:pt x="937" y="2379"/>
                  </a:cubicBezTo>
                  <a:cubicBezTo>
                    <a:pt x="973" y="2147"/>
                    <a:pt x="821" y="1942"/>
                    <a:pt x="598" y="1906"/>
                  </a:cubicBezTo>
                  <a:cubicBezTo>
                    <a:pt x="576" y="1903"/>
                    <a:pt x="555" y="1901"/>
                    <a:pt x="533" y="1901"/>
                  </a:cubicBezTo>
                  <a:cubicBezTo>
                    <a:pt x="329" y="1901"/>
                    <a:pt x="158" y="2052"/>
                    <a:pt x="125" y="2254"/>
                  </a:cubicBezTo>
                  <a:cubicBezTo>
                    <a:pt x="0" y="3075"/>
                    <a:pt x="277" y="3922"/>
                    <a:pt x="866" y="4511"/>
                  </a:cubicBezTo>
                  <a:cubicBezTo>
                    <a:pt x="1365" y="5010"/>
                    <a:pt x="2034" y="5287"/>
                    <a:pt x="2739" y="5287"/>
                  </a:cubicBezTo>
                  <a:cubicBezTo>
                    <a:pt x="3444" y="5287"/>
                    <a:pt x="4104" y="5010"/>
                    <a:pt x="4604" y="4511"/>
                  </a:cubicBezTo>
                  <a:cubicBezTo>
                    <a:pt x="5638" y="3485"/>
                    <a:pt x="5638" y="1808"/>
                    <a:pt x="4604" y="782"/>
                  </a:cubicBezTo>
                  <a:cubicBezTo>
                    <a:pt x="4106" y="276"/>
                    <a:pt x="3437" y="1"/>
                    <a:pt x="27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9"/>
            <p:cNvSpPr/>
            <p:nvPr/>
          </p:nvSpPr>
          <p:spPr>
            <a:xfrm>
              <a:off x="1782825" y="2248375"/>
              <a:ext cx="22775" cy="20875"/>
            </a:xfrm>
            <a:custGeom>
              <a:avLst/>
              <a:gdLst/>
              <a:ahLst/>
              <a:cxnLst/>
              <a:rect l="l" t="t" r="r" b="b"/>
              <a:pathLst>
                <a:path w="911" h="835" extrusionOk="0">
                  <a:moveTo>
                    <a:pt x="460" y="1"/>
                  </a:moveTo>
                  <a:cubicBezTo>
                    <a:pt x="355" y="1"/>
                    <a:pt x="250" y="41"/>
                    <a:pt x="170" y="121"/>
                  </a:cubicBezTo>
                  <a:lnTo>
                    <a:pt x="161" y="130"/>
                  </a:lnTo>
                  <a:cubicBezTo>
                    <a:pt x="0" y="290"/>
                    <a:pt x="0" y="549"/>
                    <a:pt x="161" y="710"/>
                  </a:cubicBezTo>
                  <a:cubicBezTo>
                    <a:pt x="241" y="790"/>
                    <a:pt x="348" y="835"/>
                    <a:pt x="455" y="835"/>
                  </a:cubicBezTo>
                  <a:cubicBezTo>
                    <a:pt x="562" y="835"/>
                    <a:pt x="669" y="790"/>
                    <a:pt x="749" y="710"/>
                  </a:cubicBezTo>
                  <a:cubicBezTo>
                    <a:pt x="910" y="549"/>
                    <a:pt x="910" y="282"/>
                    <a:pt x="749" y="121"/>
                  </a:cubicBezTo>
                  <a:cubicBezTo>
                    <a:pt x="669" y="41"/>
                    <a:pt x="564" y="1"/>
                    <a:pt x="4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9"/>
            <p:cNvSpPr/>
            <p:nvPr/>
          </p:nvSpPr>
          <p:spPr>
            <a:xfrm>
              <a:off x="1647225" y="2352650"/>
              <a:ext cx="134500" cy="132050"/>
            </a:xfrm>
            <a:custGeom>
              <a:avLst/>
              <a:gdLst/>
              <a:ahLst/>
              <a:cxnLst/>
              <a:rect l="l" t="t" r="r" b="b"/>
              <a:pathLst>
                <a:path w="5380" h="5282" extrusionOk="0">
                  <a:moveTo>
                    <a:pt x="2641" y="0"/>
                  </a:moveTo>
                  <a:cubicBezTo>
                    <a:pt x="1936" y="0"/>
                    <a:pt x="1276" y="268"/>
                    <a:pt x="776" y="767"/>
                  </a:cubicBezTo>
                  <a:cubicBezTo>
                    <a:pt x="277" y="1267"/>
                    <a:pt x="0" y="1936"/>
                    <a:pt x="0" y="2641"/>
                  </a:cubicBezTo>
                  <a:cubicBezTo>
                    <a:pt x="0" y="3345"/>
                    <a:pt x="277" y="4006"/>
                    <a:pt x="776" y="4505"/>
                  </a:cubicBezTo>
                  <a:cubicBezTo>
                    <a:pt x="1276" y="5005"/>
                    <a:pt x="1936" y="5281"/>
                    <a:pt x="2632" y="5281"/>
                  </a:cubicBezTo>
                  <a:cubicBezTo>
                    <a:pt x="2748" y="5281"/>
                    <a:pt x="2864" y="5272"/>
                    <a:pt x="2980" y="5255"/>
                  </a:cubicBezTo>
                  <a:cubicBezTo>
                    <a:pt x="3212" y="5228"/>
                    <a:pt x="3372" y="5023"/>
                    <a:pt x="3337" y="4791"/>
                  </a:cubicBezTo>
                  <a:cubicBezTo>
                    <a:pt x="3312" y="4589"/>
                    <a:pt x="3142" y="4438"/>
                    <a:pt x="2937" y="4438"/>
                  </a:cubicBezTo>
                  <a:cubicBezTo>
                    <a:pt x="2916" y="4438"/>
                    <a:pt x="2894" y="4439"/>
                    <a:pt x="2873" y="4443"/>
                  </a:cubicBezTo>
                  <a:cubicBezTo>
                    <a:pt x="2794" y="4453"/>
                    <a:pt x="2716" y="4458"/>
                    <a:pt x="2638" y="4458"/>
                  </a:cubicBezTo>
                  <a:cubicBezTo>
                    <a:pt x="2159" y="4458"/>
                    <a:pt x="1701" y="4271"/>
                    <a:pt x="1356" y="3925"/>
                  </a:cubicBezTo>
                  <a:cubicBezTo>
                    <a:pt x="1017" y="3577"/>
                    <a:pt x="821" y="3122"/>
                    <a:pt x="821" y="2641"/>
                  </a:cubicBezTo>
                  <a:cubicBezTo>
                    <a:pt x="821" y="2150"/>
                    <a:pt x="1017" y="1695"/>
                    <a:pt x="1356" y="1356"/>
                  </a:cubicBezTo>
                  <a:cubicBezTo>
                    <a:pt x="1695" y="1008"/>
                    <a:pt x="2159" y="821"/>
                    <a:pt x="2641" y="821"/>
                  </a:cubicBezTo>
                  <a:cubicBezTo>
                    <a:pt x="3122" y="821"/>
                    <a:pt x="3577" y="1008"/>
                    <a:pt x="3925" y="1356"/>
                  </a:cubicBezTo>
                  <a:cubicBezTo>
                    <a:pt x="4336" y="1766"/>
                    <a:pt x="4523" y="2328"/>
                    <a:pt x="4434" y="2908"/>
                  </a:cubicBezTo>
                  <a:cubicBezTo>
                    <a:pt x="4398" y="3131"/>
                    <a:pt x="4559" y="3345"/>
                    <a:pt x="4782" y="3381"/>
                  </a:cubicBezTo>
                  <a:cubicBezTo>
                    <a:pt x="4799" y="3383"/>
                    <a:pt x="4816" y="3384"/>
                    <a:pt x="4833" y="3384"/>
                  </a:cubicBezTo>
                  <a:cubicBezTo>
                    <a:pt x="5037" y="3384"/>
                    <a:pt x="5222" y="3239"/>
                    <a:pt x="5255" y="3033"/>
                  </a:cubicBezTo>
                  <a:cubicBezTo>
                    <a:pt x="5379" y="2204"/>
                    <a:pt x="5094" y="1356"/>
                    <a:pt x="4505" y="767"/>
                  </a:cubicBezTo>
                  <a:cubicBezTo>
                    <a:pt x="4006" y="268"/>
                    <a:pt x="3345" y="0"/>
                    <a:pt x="2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9"/>
            <p:cNvSpPr/>
            <p:nvPr/>
          </p:nvSpPr>
          <p:spPr>
            <a:xfrm>
              <a:off x="1741100" y="2447750"/>
              <a:ext cx="22775" cy="20675"/>
            </a:xfrm>
            <a:custGeom>
              <a:avLst/>
              <a:gdLst/>
              <a:ahLst/>
              <a:cxnLst/>
              <a:rect l="l" t="t" r="r" b="b"/>
              <a:pathLst>
                <a:path w="911" h="827" extrusionOk="0">
                  <a:moveTo>
                    <a:pt x="460" y="1"/>
                  </a:moveTo>
                  <a:cubicBezTo>
                    <a:pt x="355" y="1"/>
                    <a:pt x="251" y="41"/>
                    <a:pt x="170" y="121"/>
                  </a:cubicBezTo>
                  <a:lnTo>
                    <a:pt x="161" y="121"/>
                  </a:lnTo>
                  <a:cubicBezTo>
                    <a:pt x="1" y="282"/>
                    <a:pt x="1" y="541"/>
                    <a:pt x="161" y="701"/>
                  </a:cubicBezTo>
                  <a:cubicBezTo>
                    <a:pt x="242" y="790"/>
                    <a:pt x="349" y="826"/>
                    <a:pt x="456" y="826"/>
                  </a:cubicBezTo>
                  <a:cubicBezTo>
                    <a:pt x="563" y="826"/>
                    <a:pt x="670" y="790"/>
                    <a:pt x="750" y="710"/>
                  </a:cubicBezTo>
                  <a:lnTo>
                    <a:pt x="750" y="701"/>
                  </a:lnTo>
                  <a:cubicBezTo>
                    <a:pt x="911" y="541"/>
                    <a:pt x="911" y="282"/>
                    <a:pt x="750" y="121"/>
                  </a:cubicBezTo>
                  <a:cubicBezTo>
                    <a:pt x="670" y="41"/>
                    <a:pt x="565" y="1"/>
                    <a:pt x="4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9"/>
            <p:cNvSpPr/>
            <p:nvPr/>
          </p:nvSpPr>
          <p:spPr>
            <a:xfrm>
              <a:off x="1933575" y="2304525"/>
              <a:ext cx="22775" cy="20700"/>
            </a:xfrm>
            <a:custGeom>
              <a:avLst/>
              <a:gdLst/>
              <a:ahLst/>
              <a:cxnLst/>
              <a:rect l="l" t="t" r="r" b="b"/>
              <a:pathLst>
                <a:path w="911" h="828" extrusionOk="0">
                  <a:moveTo>
                    <a:pt x="451" y="1"/>
                  </a:moveTo>
                  <a:cubicBezTo>
                    <a:pt x="270" y="1"/>
                    <a:pt x="106" y="123"/>
                    <a:pt x="54" y="301"/>
                  </a:cubicBezTo>
                  <a:cubicBezTo>
                    <a:pt x="54" y="301"/>
                    <a:pt x="54" y="310"/>
                    <a:pt x="54" y="310"/>
                  </a:cubicBezTo>
                  <a:cubicBezTo>
                    <a:pt x="1" y="533"/>
                    <a:pt x="126" y="756"/>
                    <a:pt x="349" y="810"/>
                  </a:cubicBezTo>
                  <a:cubicBezTo>
                    <a:pt x="384" y="819"/>
                    <a:pt x="420" y="828"/>
                    <a:pt x="456" y="828"/>
                  </a:cubicBezTo>
                  <a:cubicBezTo>
                    <a:pt x="634" y="828"/>
                    <a:pt x="804" y="703"/>
                    <a:pt x="857" y="524"/>
                  </a:cubicBezTo>
                  <a:cubicBezTo>
                    <a:pt x="911" y="301"/>
                    <a:pt x="786" y="70"/>
                    <a:pt x="563" y="16"/>
                  </a:cubicBezTo>
                  <a:cubicBezTo>
                    <a:pt x="525" y="6"/>
                    <a:pt x="488" y="1"/>
                    <a:pt x="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9"/>
            <p:cNvSpPr/>
            <p:nvPr/>
          </p:nvSpPr>
          <p:spPr>
            <a:xfrm>
              <a:off x="1454075" y="2148575"/>
              <a:ext cx="530150" cy="528375"/>
            </a:xfrm>
            <a:custGeom>
              <a:avLst/>
              <a:gdLst/>
              <a:ahLst/>
              <a:cxnLst/>
              <a:rect l="l" t="t" r="r" b="b"/>
              <a:pathLst>
                <a:path w="21206" h="21135" extrusionOk="0">
                  <a:moveTo>
                    <a:pt x="12633" y="0"/>
                  </a:moveTo>
                  <a:cubicBezTo>
                    <a:pt x="12401" y="0"/>
                    <a:pt x="12178" y="420"/>
                    <a:pt x="12178" y="420"/>
                  </a:cubicBezTo>
                  <a:lnTo>
                    <a:pt x="12178" y="1999"/>
                  </a:lnTo>
                  <a:cubicBezTo>
                    <a:pt x="12178" y="1999"/>
                    <a:pt x="10081" y="3328"/>
                    <a:pt x="9109" y="4247"/>
                  </a:cubicBezTo>
                  <a:lnTo>
                    <a:pt x="8217" y="3355"/>
                  </a:lnTo>
                  <a:cubicBezTo>
                    <a:pt x="8136" y="3274"/>
                    <a:pt x="8032" y="3234"/>
                    <a:pt x="7926" y="3234"/>
                  </a:cubicBezTo>
                  <a:cubicBezTo>
                    <a:pt x="7820" y="3234"/>
                    <a:pt x="7713" y="3274"/>
                    <a:pt x="7628" y="3355"/>
                  </a:cubicBezTo>
                  <a:cubicBezTo>
                    <a:pt x="7467" y="3515"/>
                    <a:pt x="7467" y="3783"/>
                    <a:pt x="7628" y="3943"/>
                  </a:cubicBezTo>
                  <a:lnTo>
                    <a:pt x="8520" y="4836"/>
                  </a:lnTo>
                  <a:cubicBezTo>
                    <a:pt x="7583" y="5826"/>
                    <a:pt x="6807" y="6905"/>
                    <a:pt x="6236" y="7994"/>
                  </a:cubicBezTo>
                  <a:lnTo>
                    <a:pt x="4622" y="7994"/>
                  </a:lnTo>
                  <a:cubicBezTo>
                    <a:pt x="4399" y="8003"/>
                    <a:pt x="4211" y="8190"/>
                    <a:pt x="4211" y="8413"/>
                  </a:cubicBezTo>
                  <a:cubicBezTo>
                    <a:pt x="4211" y="8640"/>
                    <a:pt x="4390" y="8824"/>
                    <a:pt x="4606" y="8824"/>
                  </a:cubicBezTo>
                  <a:cubicBezTo>
                    <a:pt x="4611" y="8824"/>
                    <a:pt x="4616" y="8823"/>
                    <a:pt x="4622" y="8823"/>
                  </a:cubicBezTo>
                  <a:lnTo>
                    <a:pt x="5853" y="8823"/>
                  </a:lnTo>
                  <a:cubicBezTo>
                    <a:pt x="5674" y="9269"/>
                    <a:pt x="5523" y="9706"/>
                    <a:pt x="5407" y="10135"/>
                  </a:cubicBezTo>
                  <a:cubicBezTo>
                    <a:pt x="5246" y="10768"/>
                    <a:pt x="5166" y="11375"/>
                    <a:pt x="5166" y="11937"/>
                  </a:cubicBezTo>
                  <a:cubicBezTo>
                    <a:pt x="5166" y="12026"/>
                    <a:pt x="5166" y="12124"/>
                    <a:pt x="5175" y="12213"/>
                  </a:cubicBezTo>
                  <a:cubicBezTo>
                    <a:pt x="4818" y="12624"/>
                    <a:pt x="4746" y="13043"/>
                    <a:pt x="4693" y="13391"/>
                  </a:cubicBezTo>
                  <a:cubicBezTo>
                    <a:pt x="4639" y="13721"/>
                    <a:pt x="4604" y="13953"/>
                    <a:pt x="4345" y="14212"/>
                  </a:cubicBezTo>
                  <a:cubicBezTo>
                    <a:pt x="4086" y="14479"/>
                    <a:pt x="3819" y="14524"/>
                    <a:pt x="3480" y="14586"/>
                  </a:cubicBezTo>
                  <a:cubicBezTo>
                    <a:pt x="3105" y="14649"/>
                    <a:pt x="2650" y="14729"/>
                    <a:pt x="2231" y="15148"/>
                  </a:cubicBezTo>
                  <a:cubicBezTo>
                    <a:pt x="1803" y="15568"/>
                    <a:pt x="1722" y="16040"/>
                    <a:pt x="1651" y="16415"/>
                  </a:cubicBezTo>
                  <a:cubicBezTo>
                    <a:pt x="1588" y="16754"/>
                    <a:pt x="1544" y="17013"/>
                    <a:pt x="1294" y="17271"/>
                  </a:cubicBezTo>
                  <a:cubicBezTo>
                    <a:pt x="1133" y="17432"/>
                    <a:pt x="1133" y="17691"/>
                    <a:pt x="1294" y="17851"/>
                  </a:cubicBezTo>
                  <a:cubicBezTo>
                    <a:pt x="1374" y="17932"/>
                    <a:pt x="1481" y="17976"/>
                    <a:pt x="1588" y="17976"/>
                  </a:cubicBezTo>
                  <a:cubicBezTo>
                    <a:pt x="1687" y="17976"/>
                    <a:pt x="1794" y="17932"/>
                    <a:pt x="1874" y="17851"/>
                  </a:cubicBezTo>
                  <a:cubicBezTo>
                    <a:pt x="2311" y="17414"/>
                    <a:pt x="2400" y="16941"/>
                    <a:pt x="2463" y="16558"/>
                  </a:cubicBezTo>
                  <a:cubicBezTo>
                    <a:pt x="2525" y="16228"/>
                    <a:pt x="2570" y="15969"/>
                    <a:pt x="2811" y="15728"/>
                  </a:cubicBezTo>
                  <a:cubicBezTo>
                    <a:pt x="3043" y="15496"/>
                    <a:pt x="3283" y="15452"/>
                    <a:pt x="3622" y="15398"/>
                  </a:cubicBezTo>
                  <a:cubicBezTo>
                    <a:pt x="4006" y="15327"/>
                    <a:pt x="4479" y="15246"/>
                    <a:pt x="4934" y="14800"/>
                  </a:cubicBezTo>
                  <a:cubicBezTo>
                    <a:pt x="5308" y="14417"/>
                    <a:pt x="5424" y="14024"/>
                    <a:pt x="5478" y="13694"/>
                  </a:cubicBezTo>
                  <a:cubicBezTo>
                    <a:pt x="5621" y="14033"/>
                    <a:pt x="5799" y="14336"/>
                    <a:pt x="6022" y="14613"/>
                  </a:cubicBezTo>
                  <a:cubicBezTo>
                    <a:pt x="5781" y="14970"/>
                    <a:pt x="5728" y="15318"/>
                    <a:pt x="5683" y="15603"/>
                  </a:cubicBezTo>
                  <a:cubicBezTo>
                    <a:pt x="5630" y="15942"/>
                    <a:pt x="5594" y="16174"/>
                    <a:pt x="5335" y="16433"/>
                  </a:cubicBezTo>
                  <a:cubicBezTo>
                    <a:pt x="5068" y="16700"/>
                    <a:pt x="4800" y="16745"/>
                    <a:pt x="4470" y="16799"/>
                  </a:cubicBezTo>
                  <a:cubicBezTo>
                    <a:pt x="4095" y="16870"/>
                    <a:pt x="3631" y="16950"/>
                    <a:pt x="3212" y="17370"/>
                  </a:cubicBezTo>
                  <a:cubicBezTo>
                    <a:pt x="2793" y="17789"/>
                    <a:pt x="2704" y="18262"/>
                    <a:pt x="2641" y="18636"/>
                  </a:cubicBezTo>
                  <a:cubicBezTo>
                    <a:pt x="2579" y="18975"/>
                    <a:pt x="2534" y="19234"/>
                    <a:pt x="2284" y="19493"/>
                  </a:cubicBezTo>
                  <a:cubicBezTo>
                    <a:pt x="2026" y="19743"/>
                    <a:pt x="1767" y="19787"/>
                    <a:pt x="1428" y="19850"/>
                  </a:cubicBezTo>
                  <a:cubicBezTo>
                    <a:pt x="1044" y="19921"/>
                    <a:pt x="580" y="20001"/>
                    <a:pt x="161" y="20421"/>
                  </a:cubicBezTo>
                  <a:cubicBezTo>
                    <a:pt x="0" y="20581"/>
                    <a:pt x="0" y="20849"/>
                    <a:pt x="161" y="21009"/>
                  </a:cubicBezTo>
                  <a:cubicBezTo>
                    <a:pt x="241" y="21090"/>
                    <a:pt x="348" y="21125"/>
                    <a:pt x="447" y="21125"/>
                  </a:cubicBezTo>
                  <a:cubicBezTo>
                    <a:pt x="554" y="21125"/>
                    <a:pt x="661" y="21090"/>
                    <a:pt x="741" y="21009"/>
                  </a:cubicBezTo>
                  <a:cubicBezTo>
                    <a:pt x="982" y="20768"/>
                    <a:pt x="1240" y="20724"/>
                    <a:pt x="1571" y="20661"/>
                  </a:cubicBezTo>
                  <a:cubicBezTo>
                    <a:pt x="1954" y="20590"/>
                    <a:pt x="2427" y="20510"/>
                    <a:pt x="2864" y="20073"/>
                  </a:cubicBezTo>
                  <a:cubicBezTo>
                    <a:pt x="3301" y="19635"/>
                    <a:pt x="3382" y="19163"/>
                    <a:pt x="3453" y="18779"/>
                  </a:cubicBezTo>
                  <a:cubicBezTo>
                    <a:pt x="3515" y="18449"/>
                    <a:pt x="3560" y="18190"/>
                    <a:pt x="3801" y="17949"/>
                  </a:cubicBezTo>
                  <a:cubicBezTo>
                    <a:pt x="4033" y="17717"/>
                    <a:pt x="4274" y="17673"/>
                    <a:pt x="4604" y="17619"/>
                  </a:cubicBezTo>
                  <a:cubicBezTo>
                    <a:pt x="4987" y="17548"/>
                    <a:pt x="5469" y="17468"/>
                    <a:pt x="5924" y="17013"/>
                  </a:cubicBezTo>
                  <a:cubicBezTo>
                    <a:pt x="6370" y="16576"/>
                    <a:pt x="6441" y="16112"/>
                    <a:pt x="6495" y="15737"/>
                  </a:cubicBezTo>
                  <a:cubicBezTo>
                    <a:pt x="6531" y="15532"/>
                    <a:pt x="6557" y="15371"/>
                    <a:pt x="6629" y="15211"/>
                  </a:cubicBezTo>
                  <a:cubicBezTo>
                    <a:pt x="6995" y="15478"/>
                    <a:pt x="7405" y="15683"/>
                    <a:pt x="7860" y="15817"/>
                  </a:cubicBezTo>
                  <a:cubicBezTo>
                    <a:pt x="7744" y="16076"/>
                    <a:pt x="7699" y="16335"/>
                    <a:pt x="7673" y="16549"/>
                  </a:cubicBezTo>
                  <a:cubicBezTo>
                    <a:pt x="7619" y="16879"/>
                    <a:pt x="7574" y="17120"/>
                    <a:pt x="7325" y="17378"/>
                  </a:cubicBezTo>
                  <a:cubicBezTo>
                    <a:pt x="7057" y="17637"/>
                    <a:pt x="6789" y="17691"/>
                    <a:pt x="6450" y="17744"/>
                  </a:cubicBezTo>
                  <a:cubicBezTo>
                    <a:pt x="6085" y="17807"/>
                    <a:pt x="5621" y="17887"/>
                    <a:pt x="5201" y="18306"/>
                  </a:cubicBezTo>
                  <a:cubicBezTo>
                    <a:pt x="4782" y="18734"/>
                    <a:pt x="4693" y="19198"/>
                    <a:pt x="4630" y="19573"/>
                  </a:cubicBezTo>
                  <a:cubicBezTo>
                    <a:pt x="4568" y="19912"/>
                    <a:pt x="4514" y="20180"/>
                    <a:pt x="4265" y="20429"/>
                  </a:cubicBezTo>
                  <a:cubicBezTo>
                    <a:pt x="4104" y="20590"/>
                    <a:pt x="4104" y="20858"/>
                    <a:pt x="4265" y="21018"/>
                  </a:cubicBezTo>
                  <a:cubicBezTo>
                    <a:pt x="4345" y="21099"/>
                    <a:pt x="4452" y="21134"/>
                    <a:pt x="4559" y="21134"/>
                  </a:cubicBezTo>
                  <a:cubicBezTo>
                    <a:pt x="4666" y="21134"/>
                    <a:pt x="4773" y="21099"/>
                    <a:pt x="4853" y="21018"/>
                  </a:cubicBezTo>
                  <a:cubicBezTo>
                    <a:pt x="5282" y="20581"/>
                    <a:pt x="5371" y="20108"/>
                    <a:pt x="5442" y="19725"/>
                  </a:cubicBezTo>
                  <a:cubicBezTo>
                    <a:pt x="5496" y="19395"/>
                    <a:pt x="5540" y="19136"/>
                    <a:pt x="5781" y="18895"/>
                  </a:cubicBezTo>
                  <a:cubicBezTo>
                    <a:pt x="6022" y="18654"/>
                    <a:pt x="6263" y="18618"/>
                    <a:pt x="6593" y="18556"/>
                  </a:cubicBezTo>
                  <a:cubicBezTo>
                    <a:pt x="6977" y="18494"/>
                    <a:pt x="7458" y="18413"/>
                    <a:pt x="7904" y="17958"/>
                  </a:cubicBezTo>
                  <a:cubicBezTo>
                    <a:pt x="8351" y="17512"/>
                    <a:pt x="8422" y="17048"/>
                    <a:pt x="8484" y="16683"/>
                  </a:cubicBezTo>
                  <a:cubicBezTo>
                    <a:pt x="8529" y="16406"/>
                    <a:pt x="8565" y="16192"/>
                    <a:pt x="8716" y="15978"/>
                  </a:cubicBezTo>
                  <a:cubicBezTo>
                    <a:pt x="8886" y="15996"/>
                    <a:pt x="9055" y="16005"/>
                    <a:pt x="9234" y="16005"/>
                  </a:cubicBezTo>
                  <a:cubicBezTo>
                    <a:pt x="9796" y="16005"/>
                    <a:pt x="10393" y="15924"/>
                    <a:pt x="11027" y="15755"/>
                  </a:cubicBezTo>
                  <a:cubicBezTo>
                    <a:pt x="11428" y="15657"/>
                    <a:pt x="12222" y="15362"/>
                    <a:pt x="12222" y="15362"/>
                  </a:cubicBezTo>
                  <a:lnTo>
                    <a:pt x="12222" y="16406"/>
                  </a:lnTo>
                  <a:cubicBezTo>
                    <a:pt x="12222" y="16611"/>
                    <a:pt x="12365" y="16799"/>
                    <a:pt x="12570" y="16825"/>
                  </a:cubicBezTo>
                  <a:cubicBezTo>
                    <a:pt x="12591" y="16828"/>
                    <a:pt x="12611" y="16830"/>
                    <a:pt x="12631" y="16830"/>
                  </a:cubicBezTo>
                  <a:cubicBezTo>
                    <a:pt x="12863" y="16830"/>
                    <a:pt x="13052" y="16645"/>
                    <a:pt x="13052" y="16415"/>
                  </a:cubicBezTo>
                  <a:lnTo>
                    <a:pt x="13052" y="14979"/>
                  </a:lnTo>
                  <a:cubicBezTo>
                    <a:pt x="14212" y="14399"/>
                    <a:pt x="15336" y="13587"/>
                    <a:pt x="16335" y="12641"/>
                  </a:cubicBezTo>
                  <a:lnTo>
                    <a:pt x="17236" y="13534"/>
                  </a:lnTo>
                  <a:cubicBezTo>
                    <a:pt x="17316" y="13614"/>
                    <a:pt x="17423" y="13658"/>
                    <a:pt x="17521" y="13658"/>
                  </a:cubicBezTo>
                  <a:cubicBezTo>
                    <a:pt x="17646" y="13658"/>
                    <a:pt x="17771" y="13596"/>
                    <a:pt x="17860" y="13489"/>
                  </a:cubicBezTo>
                  <a:cubicBezTo>
                    <a:pt x="17985" y="13319"/>
                    <a:pt x="17959" y="13087"/>
                    <a:pt x="17807" y="12945"/>
                  </a:cubicBezTo>
                  <a:lnTo>
                    <a:pt x="16924" y="12053"/>
                  </a:lnTo>
                  <a:cubicBezTo>
                    <a:pt x="17932" y="10991"/>
                    <a:pt x="18788" y="9787"/>
                    <a:pt x="19386" y="8538"/>
                  </a:cubicBezTo>
                  <a:lnTo>
                    <a:pt x="20742" y="8538"/>
                  </a:lnTo>
                  <a:cubicBezTo>
                    <a:pt x="20947" y="8538"/>
                    <a:pt x="21134" y="8386"/>
                    <a:pt x="21161" y="8181"/>
                  </a:cubicBezTo>
                  <a:cubicBezTo>
                    <a:pt x="21206" y="7931"/>
                    <a:pt x="21001" y="7708"/>
                    <a:pt x="20760" y="7708"/>
                  </a:cubicBezTo>
                  <a:lnTo>
                    <a:pt x="19529" y="7708"/>
                  </a:lnTo>
                  <a:cubicBezTo>
                    <a:pt x="19529" y="7708"/>
                    <a:pt x="19422" y="7601"/>
                    <a:pt x="19350" y="7565"/>
                  </a:cubicBezTo>
                  <a:cubicBezTo>
                    <a:pt x="19299" y="7543"/>
                    <a:pt x="19245" y="7532"/>
                    <a:pt x="19191" y="7532"/>
                  </a:cubicBezTo>
                  <a:cubicBezTo>
                    <a:pt x="19030" y="7532"/>
                    <a:pt x="18873" y="7628"/>
                    <a:pt x="18806" y="7788"/>
                  </a:cubicBezTo>
                  <a:cubicBezTo>
                    <a:pt x="18788" y="7842"/>
                    <a:pt x="18761" y="7895"/>
                    <a:pt x="18735" y="7949"/>
                  </a:cubicBezTo>
                  <a:cubicBezTo>
                    <a:pt x="18735" y="7958"/>
                    <a:pt x="18735" y="7958"/>
                    <a:pt x="18735" y="7967"/>
                  </a:cubicBezTo>
                  <a:cubicBezTo>
                    <a:pt x="17281" y="11214"/>
                    <a:pt x="13980" y="14140"/>
                    <a:pt x="10822" y="14961"/>
                  </a:cubicBezTo>
                  <a:cubicBezTo>
                    <a:pt x="10258" y="15106"/>
                    <a:pt x="9726" y="15179"/>
                    <a:pt x="9235" y="15179"/>
                  </a:cubicBezTo>
                  <a:cubicBezTo>
                    <a:pt x="8249" y="15179"/>
                    <a:pt x="7429" y="14887"/>
                    <a:pt x="6852" y="14310"/>
                  </a:cubicBezTo>
                  <a:cubicBezTo>
                    <a:pt x="6281" y="13739"/>
                    <a:pt x="5986" y="12918"/>
                    <a:pt x="5986" y="11928"/>
                  </a:cubicBezTo>
                  <a:cubicBezTo>
                    <a:pt x="5986" y="11437"/>
                    <a:pt x="6058" y="10911"/>
                    <a:pt x="6209" y="10349"/>
                  </a:cubicBezTo>
                  <a:cubicBezTo>
                    <a:pt x="7164" y="6664"/>
                    <a:pt x="10938" y="2891"/>
                    <a:pt x="14622" y="1936"/>
                  </a:cubicBezTo>
                  <a:cubicBezTo>
                    <a:pt x="15183" y="1789"/>
                    <a:pt x="15713" y="1717"/>
                    <a:pt x="16204" y="1717"/>
                  </a:cubicBezTo>
                  <a:cubicBezTo>
                    <a:pt x="17110" y="1717"/>
                    <a:pt x="17879" y="1964"/>
                    <a:pt x="18440" y="2445"/>
                  </a:cubicBezTo>
                  <a:cubicBezTo>
                    <a:pt x="19100" y="3007"/>
                    <a:pt x="19448" y="3899"/>
                    <a:pt x="19448" y="4978"/>
                  </a:cubicBezTo>
                  <a:cubicBezTo>
                    <a:pt x="19448" y="5148"/>
                    <a:pt x="19439" y="5326"/>
                    <a:pt x="19422" y="5514"/>
                  </a:cubicBezTo>
                  <a:cubicBezTo>
                    <a:pt x="19422" y="5522"/>
                    <a:pt x="19422" y="5540"/>
                    <a:pt x="19422" y="5549"/>
                  </a:cubicBezTo>
                  <a:cubicBezTo>
                    <a:pt x="19422" y="5763"/>
                    <a:pt x="19582" y="5942"/>
                    <a:pt x="19796" y="5960"/>
                  </a:cubicBezTo>
                  <a:cubicBezTo>
                    <a:pt x="19812" y="5961"/>
                    <a:pt x="19827" y="5962"/>
                    <a:pt x="19843" y="5962"/>
                  </a:cubicBezTo>
                  <a:cubicBezTo>
                    <a:pt x="20047" y="5962"/>
                    <a:pt x="20226" y="5801"/>
                    <a:pt x="20242" y="5594"/>
                  </a:cubicBezTo>
                  <a:cubicBezTo>
                    <a:pt x="20269" y="5380"/>
                    <a:pt x="20278" y="5175"/>
                    <a:pt x="20278" y="4969"/>
                  </a:cubicBezTo>
                  <a:cubicBezTo>
                    <a:pt x="20278" y="3917"/>
                    <a:pt x="19993" y="3007"/>
                    <a:pt x="19448" y="2302"/>
                  </a:cubicBezTo>
                  <a:lnTo>
                    <a:pt x="21045" y="705"/>
                  </a:lnTo>
                  <a:cubicBezTo>
                    <a:pt x="21206" y="545"/>
                    <a:pt x="21206" y="286"/>
                    <a:pt x="21045" y="125"/>
                  </a:cubicBezTo>
                  <a:cubicBezTo>
                    <a:pt x="20965" y="45"/>
                    <a:pt x="20858" y="5"/>
                    <a:pt x="20751" y="5"/>
                  </a:cubicBezTo>
                  <a:cubicBezTo>
                    <a:pt x="20644" y="5"/>
                    <a:pt x="20537" y="45"/>
                    <a:pt x="20456" y="125"/>
                  </a:cubicBezTo>
                  <a:lnTo>
                    <a:pt x="18860" y="1722"/>
                  </a:lnTo>
                  <a:cubicBezTo>
                    <a:pt x="18157" y="1170"/>
                    <a:pt x="17246" y="891"/>
                    <a:pt x="16202" y="891"/>
                  </a:cubicBezTo>
                  <a:cubicBezTo>
                    <a:pt x="15642" y="891"/>
                    <a:pt x="15043" y="971"/>
                    <a:pt x="14417" y="1133"/>
                  </a:cubicBezTo>
                  <a:cubicBezTo>
                    <a:pt x="13962" y="1249"/>
                    <a:pt x="13498" y="1410"/>
                    <a:pt x="13052" y="1606"/>
                  </a:cubicBezTo>
                  <a:lnTo>
                    <a:pt x="13052" y="420"/>
                  </a:lnTo>
                  <a:cubicBezTo>
                    <a:pt x="13043" y="188"/>
                    <a:pt x="12856" y="0"/>
                    <a:pt x="12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3195;p37">
            <a:extLst>
              <a:ext uri="{FF2B5EF4-FFF2-40B4-BE49-F238E27FC236}">
                <a16:creationId xmlns:a16="http://schemas.microsoft.com/office/drawing/2014/main" id="{BFF36F43-9AA8-4E11-B971-136B1B72ACCF}"/>
              </a:ext>
            </a:extLst>
          </p:cNvPr>
          <p:cNvSpPr txBox="1">
            <a:spLocks/>
          </p:cNvSpPr>
          <p:nvPr/>
        </p:nvSpPr>
        <p:spPr>
          <a:xfrm>
            <a:off x="237862" y="223916"/>
            <a:ext cx="2468740"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a:solidFill>
                  <a:schemeClr val="tx1"/>
                </a:solidFill>
              </a:rPr>
              <a:t>Results &amp; Analysis</a:t>
            </a:r>
            <a:endParaRPr lang="en-US" sz="2000"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878718" cy="315884"/>
          </a:xfrm>
          <a:prstGeom prst="rect">
            <a:avLst/>
          </a:prstGeom>
        </p:spPr>
        <p:txBody>
          <a:bodyPr spcFirstLastPara="1" wrap="square" lIns="0" tIns="0" rIns="0" bIns="0" anchor="ctr" anchorCtr="0">
            <a:noAutofit/>
          </a:bodyPr>
          <a:lstStyle/>
          <a:p>
            <a:pPr lvl="0"/>
            <a:r>
              <a:rPr lang="en" sz="2000" dirty="0">
                <a:solidFill>
                  <a:schemeClr val="tx1"/>
                </a:solidFill>
              </a:rPr>
              <a:t>Results &amp; Analysis</a:t>
            </a:r>
            <a:endParaRPr sz="2000" dirty="0">
              <a:solidFill>
                <a:schemeClr val="tx1"/>
              </a:solidFill>
            </a:endParaRPr>
          </a:p>
        </p:txBody>
      </p:sp>
      <p:grpSp>
        <p:nvGrpSpPr>
          <p:cNvPr id="3197" name="Google Shape;3197;p37"/>
          <p:cNvGrpSpPr/>
          <p:nvPr/>
        </p:nvGrpSpPr>
        <p:grpSpPr>
          <a:xfrm>
            <a:off x="7768947" y="3603481"/>
            <a:ext cx="1207730" cy="118715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a:extLst>
              <a:ext uri="{FF2B5EF4-FFF2-40B4-BE49-F238E27FC236}">
                <a16:creationId xmlns:a16="http://schemas.microsoft.com/office/drawing/2014/main" id="{5CE2DCAD-AFD0-46E5-8A8C-93340E647412}"/>
              </a:ext>
            </a:extLst>
          </p:cNvPr>
          <p:cNvPicPr>
            <a:picLocks noChangeAspect="1"/>
          </p:cNvPicPr>
          <p:nvPr/>
        </p:nvPicPr>
        <p:blipFill>
          <a:blip r:embed="rId3"/>
          <a:stretch>
            <a:fillRect/>
          </a:stretch>
        </p:blipFill>
        <p:spPr>
          <a:xfrm>
            <a:off x="1837592" y="639702"/>
            <a:ext cx="5468570" cy="4038954"/>
          </a:xfrm>
          <a:prstGeom prst="rect">
            <a:avLst/>
          </a:prstGeom>
        </p:spPr>
      </p:pic>
      <p:sp>
        <p:nvSpPr>
          <p:cNvPr id="3" name="TextBox 2">
            <a:extLst>
              <a:ext uri="{FF2B5EF4-FFF2-40B4-BE49-F238E27FC236}">
                <a16:creationId xmlns:a16="http://schemas.microsoft.com/office/drawing/2014/main" id="{F4AB164A-534A-479B-9EC1-DB63C9341E77}"/>
              </a:ext>
            </a:extLst>
          </p:cNvPr>
          <p:cNvSpPr txBox="1"/>
          <p:nvPr/>
        </p:nvSpPr>
        <p:spPr>
          <a:xfrm>
            <a:off x="6202757" y="4755748"/>
            <a:ext cx="1981633" cy="307777"/>
          </a:xfrm>
          <a:prstGeom prst="rect">
            <a:avLst/>
          </a:prstGeom>
          <a:noFill/>
        </p:spPr>
        <p:txBody>
          <a:bodyPr wrap="square" rtlCol="0">
            <a:spAutoFit/>
          </a:bodyPr>
          <a:lstStyle/>
          <a:p>
            <a:r>
              <a:rPr lang="en-US" dirty="0">
                <a:latin typeface="Rubik" panose="020B0604020202020204" charset="-79"/>
                <a:cs typeface="Rubik" panose="020B0604020202020204" charset="-79"/>
              </a:rPr>
              <a:t>(Zhang et al., 2020)</a:t>
            </a:r>
          </a:p>
        </p:txBody>
      </p:sp>
      <p:sp>
        <p:nvSpPr>
          <p:cNvPr id="4" name="TextBox 3">
            <a:extLst>
              <a:ext uri="{FF2B5EF4-FFF2-40B4-BE49-F238E27FC236}">
                <a16:creationId xmlns:a16="http://schemas.microsoft.com/office/drawing/2014/main" id="{B3D12588-1F55-40E4-BEE7-5EB55875D834}"/>
              </a:ext>
            </a:extLst>
          </p:cNvPr>
          <p:cNvSpPr txBox="1"/>
          <p:nvPr/>
        </p:nvSpPr>
        <p:spPr>
          <a:xfrm>
            <a:off x="78555" y="4736954"/>
            <a:ext cx="6351336" cy="307777"/>
          </a:xfrm>
          <a:prstGeom prst="rect">
            <a:avLst/>
          </a:prstGeom>
          <a:noFill/>
        </p:spPr>
        <p:txBody>
          <a:bodyPr wrap="square" rtlCol="0">
            <a:spAutoFit/>
          </a:bodyPr>
          <a:lstStyle/>
          <a:p>
            <a:r>
              <a:rPr lang="en-US" dirty="0" err="1">
                <a:latin typeface="Rubik" panose="020B0604020202020204" charset="-79"/>
                <a:cs typeface="Rubik" panose="020B0604020202020204" charset="-79"/>
              </a:rPr>
              <a:t>LinearDesign</a:t>
            </a:r>
            <a:r>
              <a:rPr lang="en-US" dirty="0">
                <a:latin typeface="Rubik" panose="020B0604020202020204" charset="-79"/>
                <a:cs typeface="Rubik" panose="020B0604020202020204" charset="-79"/>
              </a:rPr>
              <a:t>: Efficient Algorithms for Optimized mRNA Sequence Design</a:t>
            </a:r>
          </a:p>
        </p:txBody>
      </p:sp>
    </p:spTree>
    <p:extLst>
      <p:ext uri="{BB962C8B-B14F-4D97-AF65-F5344CB8AC3E}">
        <p14:creationId xmlns:p14="http://schemas.microsoft.com/office/powerpoint/2010/main" val="1327215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878718" cy="315884"/>
          </a:xfrm>
          <a:prstGeom prst="rect">
            <a:avLst/>
          </a:prstGeom>
        </p:spPr>
        <p:txBody>
          <a:bodyPr spcFirstLastPara="1" wrap="square" lIns="0" tIns="0" rIns="0" bIns="0" anchor="ctr" anchorCtr="0">
            <a:noAutofit/>
          </a:bodyPr>
          <a:lstStyle/>
          <a:p>
            <a:pPr lvl="0"/>
            <a:r>
              <a:rPr lang="en" sz="2000" dirty="0">
                <a:solidFill>
                  <a:schemeClr val="tx1"/>
                </a:solidFill>
              </a:rPr>
              <a:t>Results &amp; Analysis</a:t>
            </a:r>
            <a:endParaRPr sz="2000" dirty="0">
              <a:solidFill>
                <a:schemeClr val="tx1"/>
              </a:solidFill>
            </a:endParaRPr>
          </a:p>
        </p:txBody>
      </p:sp>
      <p:grpSp>
        <p:nvGrpSpPr>
          <p:cNvPr id="3197" name="Google Shape;3197;p37"/>
          <p:cNvGrpSpPr/>
          <p:nvPr/>
        </p:nvGrpSpPr>
        <p:grpSpPr>
          <a:xfrm>
            <a:off x="7768947" y="3603481"/>
            <a:ext cx="1207730" cy="118715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a:extLst>
              <a:ext uri="{FF2B5EF4-FFF2-40B4-BE49-F238E27FC236}">
                <a16:creationId xmlns:a16="http://schemas.microsoft.com/office/drawing/2014/main" id="{5CE2DCAD-AFD0-46E5-8A8C-93340E647412}"/>
              </a:ext>
            </a:extLst>
          </p:cNvPr>
          <p:cNvPicPr>
            <a:picLocks noChangeAspect="1"/>
          </p:cNvPicPr>
          <p:nvPr/>
        </p:nvPicPr>
        <p:blipFill>
          <a:blip r:embed="rId3"/>
          <a:stretch>
            <a:fillRect/>
          </a:stretch>
        </p:blipFill>
        <p:spPr>
          <a:xfrm>
            <a:off x="1837592" y="639702"/>
            <a:ext cx="5468570" cy="4038954"/>
          </a:xfrm>
          <a:prstGeom prst="rect">
            <a:avLst/>
          </a:prstGeom>
        </p:spPr>
      </p:pic>
      <p:graphicFrame>
        <p:nvGraphicFramePr>
          <p:cNvPr id="240" name="Object 239">
            <a:extLst>
              <a:ext uri="{FF2B5EF4-FFF2-40B4-BE49-F238E27FC236}">
                <a16:creationId xmlns:a16="http://schemas.microsoft.com/office/drawing/2014/main" id="{F8F0EBC8-EE72-40D5-BD29-D928FAB69BE5}"/>
              </a:ext>
            </a:extLst>
          </p:cNvPr>
          <p:cNvGraphicFramePr>
            <a:graphicFrameLocks noChangeAspect="1"/>
          </p:cNvGraphicFramePr>
          <p:nvPr>
            <p:extLst>
              <p:ext uri="{D42A27DB-BD31-4B8C-83A1-F6EECF244321}">
                <p14:modId xmlns:p14="http://schemas.microsoft.com/office/powerpoint/2010/main" val="1366587209"/>
              </p:ext>
            </p:extLst>
          </p:nvPr>
        </p:nvGraphicFramePr>
        <p:xfrm>
          <a:off x="1599274" y="539800"/>
          <a:ext cx="5954940" cy="4397044"/>
        </p:xfrm>
        <a:graphic>
          <a:graphicData uri="http://schemas.openxmlformats.org/presentationml/2006/ole">
            <mc:AlternateContent xmlns:mc="http://schemas.openxmlformats.org/markup-compatibility/2006">
              <mc:Choice xmlns:v="urn:schemas-microsoft-com:vml" Requires="v">
                <p:oleObj r:id="rId4" imgW="5466600" imgH="4037760" progId="">
                  <p:embed/>
                </p:oleObj>
              </mc:Choice>
              <mc:Fallback>
                <p:oleObj r:id="rId4" imgW="5466600" imgH="4037760" progId="">
                  <p:embed/>
                  <p:pic>
                    <p:nvPicPr>
                      <p:cNvPr id="254" name="Object 253">
                        <a:extLst>
                          <a:ext uri="{FF2B5EF4-FFF2-40B4-BE49-F238E27FC236}">
                            <a16:creationId xmlns:a16="http://schemas.microsoft.com/office/drawing/2014/main" id="{78849BA7-E929-4583-B383-526CB696223E}"/>
                          </a:ext>
                        </a:extLst>
                      </p:cNvPr>
                      <p:cNvPicPr/>
                      <p:nvPr/>
                    </p:nvPicPr>
                    <p:blipFill>
                      <a:blip r:embed="rId5"/>
                      <a:stretch>
                        <a:fillRect/>
                      </a:stretch>
                    </p:blipFill>
                    <p:spPr>
                      <a:xfrm>
                        <a:off x="1599274" y="539800"/>
                        <a:ext cx="5954940" cy="4397044"/>
                      </a:xfrm>
                      <a:prstGeom prst="rect">
                        <a:avLst/>
                      </a:prstGeom>
                    </p:spPr>
                  </p:pic>
                </p:oleObj>
              </mc:Fallback>
            </mc:AlternateContent>
          </a:graphicData>
        </a:graphic>
      </p:graphicFrame>
    </p:spTree>
    <p:extLst>
      <p:ext uri="{BB962C8B-B14F-4D97-AF65-F5344CB8AC3E}">
        <p14:creationId xmlns:p14="http://schemas.microsoft.com/office/powerpoint/2010/main" val="1721164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graphicFrame>
        <p:nvGraphicFramePr>
          <p:cNvPr id="255" name="Object 254">
            <a:extLst>
              <a:ext uri="{FF2B5EF4-FFF2-40B4-BE49-F238E27FC236}">
                <a16:creationId xmlns:a16="http://schemas.microsoft.com/office/drawing/2014/main" id="{66D591BA-7CCC-4F69-B22D-ED68751C9494}"/>
              </a:ext>
            </a:extLst>
          </p:cNvPr>
          <p:cNvGraphicFramePr>
            <a:graphicFrameLocks noChangeAspect="1"/>
          </p:cNvGraphicFramePr>
          <p:nvPr>
            <p:extLst>
              <p:ext uri="{D42A27DB-BD31-4B8C-83A1-F6EECF244321}">
                <p14:modId xmlns:p14="http://schemas.microsoft.com/office/powerpoint/2010/main" val="1366587209"/>
              </p:ext>
            </p:extLst>
          </p:nvPr>
        </p:nvGraphicFramePr>
        <p:xfrm>
          <a:off x="1599274" y="539800"/>
          <a:ext cx="5954940" cy="4397044"/>
        </p:xfrm>
        <a:graphic>
          <a:graphicData uri="http://schemas.openxmlformats.org/presentationml/2006/ole">
            <mc:AlternateContent xmlns:mc="http://schemas.openxmlformats.org/markup-compatibility/2006">
              <mc:Choice xmlns:v="urn:schemas-microsoft-com:vml" Requires="v">
                <p:oleObj r:id="rId3" imgW="5466600" imgH="4037760" progId="">
                  <p:embed/>
                </p:oleObj>
              </mc:Choice>
              <mc:Fallback>
                <p:oleObj r:id="rId3" imgW="5466600" imgH="4037760" progId="">
                  <p:embed/>
                  <p:pic>
                    <p:nvPicPr>
                      <p:cNvPr id="254" name="Object 253">
                        <a:extLst>
                          <a:ext uri="{FF2B5EF4-FFF2-40B4-BE49-F238E27FC236}">
                            <a16:creationId xmlns:a16="http://schemas.microsoft.com/office/drawing/2014/main" id="{78849BA7-E929-4583-B383-526CB696223E}"/>
                          </a:ext>
                        </a:extLst>
                      </p:cNvPr>
                      <p:cNvPicPr/>
                      <p:nvPr/>
                    </p:nvPicPr>
                    <p:blipFill>
                      <a:blip r:embed="rId4"/>
                      <a:stretch>
                        <a:fillRect/>
                      </a:stretch>
                    </p:blipFill>
                    <p:spPr>
                      <a:xfrm>
                        <a:off x="1599274" y="539800"/>
                        <a:ext cx="5954940" cy="4397044"/>
                      </a:xfrm>
                      <a:prstGeom prst="rect">
                        <a:avLst/>
                      </a:prstGeom>
                    </p:spPr>
                  </p:pic>
                </p:oleObj>
              </mc:Fallback>
            </mc:AlternateContent>
          </a:graphicData>
        </a:graphic>
      </p:graphicFrame>
      <p:sp>
        <p:nvSpPr>
          <p:cNvPr id="3195" name="Google Shape;3195;p37"/>
          <p:cNvSpPr txBox="1">
            <a:spLocks noGrp="1"/>
          </p:cNvSpPr>
          <p:nvPr>
            <p:ph type="title"/>
          </p:nvPr>
        </p:nvSpPr>
        <p:spPr>
          <a:xfrm>
            <a:off x="237862" y="223916"/>
            <a:ext cx="3061598" cy="315884"/>
          </a:xfrm>
          <a:prstGeom prst="rect">
            <a:avLst/>
          </a:prstGeom>
        </p:spPr>
        <p:txBody>
          <a:bodyPr spcFirstLastPara="1" wrap="square" lIns="0" tIns="0" rIns="0" bIns="0" anchor="ctr" anchorCtr="0">
            <a:noAutofit/>
          </a:bodyPr>
          <a:lstStyle/>
          <a:p>
            <a:pPr lvl="0"/>
            <a:r>
              <a:rPr lang="en" sz="2000" dirty="0">
                <a:solidFill>
                  <a:schemeClr val="tx1"/>
                </a:solidFill>
              </a:rPr>
              <a:t>Results &amp; Analysis</a:t>
            </a:r>
            <a:endParaRPr sz="2000" dirty="0">
              <a:solidFill>
                <a:schemeClr val="tx1"/>
              </a:solidFill>
            </a:endParaRPr>
          </a:p>
        </p:txBody>
      </p:sp>
      <p:grpSp>
        <p:nvGrpSpPr>
          <p:cNvPr id="3197" name="Google Shape;3197;p37"/>
          <p:cNvGrpSpPr/>
          <p:nvPr/>
        </p:nvGrpSpPr>
        <p:grpSpPr>
          <a:xfrm>
            <a:off x="7768947" y="3603481"/>
            <a:ext cx="1207730" cy="118715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 name="Oval 9">
            <a:extLst>
              <a:ext uri="{FF2B5EF4-FFF2-40B4-BE49-F238E27FC236}">
                <a16:creationId xmlns:a16="http://schemas.microsoft.com/office/drawing/2014/main" id="{CFADE27A-C063-4D11-AB1B-92D5FB75DD36}"/>
              </a:ext>
            </a:extLst>
          </p:cNvPr>
          <p:cNvSpPr/>
          <p:nvPr/>
        </p:nvSpPr>
        <p:spPr>
          <a:xfrm>
            <a:off x="4568501" y="2422530"/>
            <a:ext cx="114300" cy="13079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7DF437C-CF2A-44B2-B9F3-37F0E247CF64}"/>
              </a:ext>
            </a:extLst>
          </p:cNvPr>
          <p:cNvSpPr txBox="1"/>
          <p:nvPr/>
        </p:nvSpPr>
        <p:spPr>
          <a:xfrm>
            <a:off x="3677071" y="2518142"/>
            <a:ext cx="1782860" cy="307777"/>
          </a:xfrm>
          <a:prstGeom prst="rect">
            <a:avLst/>
          </a:prstGeom>
          <a:noFill/>
        </p:spPr>
        <p:txBody>
          <a:bodyPr wrap="square" rtlCol="0">
            <a:spAutoFit/>
          </a:bodyPr>
          <a:lstStyle/>
          <a:p>
            <a:r>
              <a:rPr lang="en-US" dirty="0">
                <a:latin typeface="Rubik" panose="020B0604020202020204" charset="-79"/>
                <a:cs typeface="Rubik" panose="020B0604020202020204" charset="-79"/>
              </a:rPr>
              <a:t>Modified Sequence</a:t>
            </a:r>
          </a:p>
        </p:txBody>
      </p:sp>
      <p:sp>
        <p:nvSpPr>
          <p:cNvPr id="17" name="Oval 16">
            <a:extLst>
              <a:ext uri="{FF2B5EF4-FFF2-40B4-BE49-F238E27FC236}">
                <a16:creationId xmlns:a16="http://schemas.microsoft.com/office/drawing/2014/main" id="{A4951AA0-EEED-4E5F-BF92-DD528CDDDF49}"/>
              </a:ext>
            </a:extLst>
          </p:cNvPr>
          <p:cNvSpPr/>
          <p:nvPr/>
        </p:nvSpPr>
        <p:spPr>
          <a:xfrm>
            <a:off x="5619405" y="1243866"/>
            <a:ext cx="100850" cy="114274"/>
          </a:xfrm>
          <a:prstGeom prst="ellipse">
            <a:avLst/>
          </a:prstGeom>
          <a:solidFill>
            <a:schemeClr val="bg1">
              <a:lumMod val="10000"/>
            </a:schemeClr>
          </a:solidFill>
          <a:ln>
            <a:solidFill>
              <a:schemeClr val="bg1">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TextBox 250">
            <a:extLst>
              <a:ext uri="{FF2B5EF4-FFF2-40B4-BE49-F238E27FC236}">
                <a16:creationId xmlns:a16="http://schemas.microsoft.com/office/drawing/2014/main" id="{05CB0107-D466-4488-9727-389F2C5FA518}"/>
              </a:ext>
            </a:extLst>
          </p:cNvPr>
          <p:cNvSpPr txBox="1"/>
          <p:nvPr/>
        </p:nvSpPr>
        <p:spPr>
          <a:xfrm>
            <a:off x="5333039" y="1326131"/>
            <a:ext cx="673582" cy="307777"/>
          </a:xfrm>
          <a:prstGeom prst="rect">
            <a:avLst/>
          </a:prstGeom>
          <a:noFill/>
        </p:spPr>
        <p:txBody>
          <a:bodyPr wrap="square" rtlCol="0">
            <a:spAutoFit/>
          </a:bodyPr>
          <a:lstStyle/>
          <a:p>
            <a:r>
              <a:rPr lang="en-US" dirty="0">
                <a:latin typeface="Rubik" panose="020B0604020202020204" charset="-79"/>
                <a:cs typeface="Rubik" panose="020B0604020202020204" charset="-79"/>
              </a:rPr>
              <a:t>Pfizer</a:t>
            </a:r>
          </a:p>
        </p:txBody>
      </p:sp>
    </p:spTree>
    <p:extLst>
      <p:ext uri="{BB962C8B-B14F-4D97-AF65-F5344CB8AC3E}">
        <p14:creationId xmlns:p14="http://schemas.microsoft.com/office/powerpoint/2010/main" val="207536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466"/>
        <p:cNvGrpSpPr/>
        <p:nvPr/>
      </p:nvGrpSpPr>
      <p:grpSpPr>
        <a:xfrm>
          <a:off x="0" y="0"/>
          <a:ext cx="0" cy="0"/>
          <a:chOff x="0" y="0"/>
          <a:chExt cx="0" cy="0"/>
        </a:xfrm>
      </p:grpSpPr>
      <p:sp>
        <p:nvSpPr>
          <p:cNvPr id="3468" name="Google Shape;3468;p39"/>
          <p:cNvSpPr txBox="1">
            <a:spLocks noGrp="1"/>
          </p:cNvSpPr>
          <p:nvPr>
            <p:ph type="subTitle" idx="1"/>
          </p:nvPr>
        </p:nvSpPr>
        <p:spPr>
          <a:xfrm>
            <a:off x="1480749" y="2760521"/>
            <a:ext cx="2442071" cy="402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VIRUS </a:t>
            </a:r>
          </a:p>
          <a:p>
            <a:pPr marL="0" lvl="0" indent="0" algn="ctr" rtl="0">
              <a:spcBef>
                <a:spcPts val="0"/>
              </a:spcBef>
              <a:spcAft>
                <a:spcPts val="0"/>
              </a:spcAft>
              <a:buNone/>
            </a:pPr>
            <a:r>
              <a:rPr lang="en" dirty="0"/>
              <a:t>&amp; </a:t>
            </a:r>
          </a:p>
          <a:p>
            <a:pPr marL="0" lvl="0" indent="0" algn="ctr" rtl="0">
              <a:spcBef>
                <a:spcPts val="0"/>
              </a:spcBef>
              <a:spcAft>
                <a:spcPts val="0"/>
              </a:spcAft>
              <a:buNone/>
            </a:pPr>
            <a:r>
              <a:rPr lang="en" dirty="0"/>
              <a:t>PFIZER VACCINE</a:t>
            </a:r>
            <a:endParaRPr dirty="0"/>
          </a:p>
        </p:txBody>
      </p:sp>
      <p:sp>
        <p:nvSpPr>
          <p:cNvPr id="3469" name="Google Shape;3469;p39"/>
          <p:cNvSpPr txBox="1">
            <a:spLocks noGrp="1"/>
          </p:cNvSpPr>
          <p:nvPr>
            <p:ph type="subTitle" idx="2"/>
          </p:nvPr>
        </p:nvSpPr>
        <p:spPr>
          <a:xfrm>
            <a:off x="1503988" y="3432860"/>
            <a:ext cx="2408455" cy="609000"/>
          </a:xfrm>
          <a:prstGeom prst="rect">
            <a:avLst/>
          </a:prstGeom>
        </p:spPr>
        <p:txBody>
          <a:bodyPr spcFirstLastPara="1" wrap="square" lIns="0" tIns="0" rIns="0" bIns="0" anchor="ctr" anchorCtr="0">
            <a:noAutofit/>
          </a:bodyPr>
          <a:lstStyle/>
          <a:p>
            <a:pPr marL="0" lvl="0" indent="0"/>
            <a:r>
              <a:rPr lang="en-US" dirty="0">
                <a:latin typeface="Rubik" panose="020B0604020202020204" charset="-79"/>
                <a:cs typeface="Rubik" panose="020B0604020202020204" charset="-79"/>
              </a:rPr>
              <a:t>72.18%</a:t>
            </a:r>
            <a:endParaRPr dirty="0">
              <a:latin typeface="Rubik" panose="020B0604020202020204" charset="-79"/>
              <a:cs typeface="Rubik" panose="020B0604020202020204" charset="-79"/>
            </a:endParaRPr>
          </a:p>
        </p:txBody>
      </p:sp>
      <p:sp>
        <p:nvSpPr>
          <p:cNvPr id="3472" name="Google Shape;3472;p39"/>
          <p:cNvSpPr txBox="1">
            <a:spLocks noGrp="1"/>
          </p:cNvSpPr>
          <p:nvPr>
            <p:ph type="subTitle" idx="5"/>
          </p:nvPr>
        </p:nvSpPr>
        <p:spPr>
          <a:xfrm>
            <a:off x="4871021" y="2760521"/>
            <a:ext cx="2761749" cy="402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MODIFIED SEQUENCE </a:t>
            </a:r>
          </a:p>
          <a:p>
            <a:pPr marL="0" lvl="0" indent="0" algn="ctr" rtl="0">
              <a:spcBef>
                <a:spcPts val="0"/>
              </a:spcBef>
              <a:spcAft>
                <a:spcPts val="0"/>
              </a:spcAft>
              <a:buNone/>
            </a:pPr>
            <a:r>
              <a:rPr lang="en" dirty="0"/>
              <a:t>&amp;</a:t>
            </a:r>
          </a:p>
          <a:p>
            <a:pPr marL="0" lvl="0" indent="0" algn="ctr" rtl="0">
              <a:spcBef>
                <a:spcPts val="0"/>
              </a:spcBef>
              <a:spcAft>
                <a:spcPts val="0"/>
              </a:spcAft>
              <a:buNone/>
            </a:pPr>
            <a:r>
              <a:rPr lang="en" dirty="0"/>
              <a:t>PFIZER VACCINE</a:t>
            </a:r>
            <a:endParaRPr dirty="0"/>
          </a:p>
        </p:txBody>
      </p:sp>
      <p:sp>
        <p:nvSpPr>
          <p:cNvPr id="3473" name="Google Shape;3473;p39"/>
          <p:cNvSpPr txBox="1">
            <a:spLocks noGrp="1"/>
          </p:cNvSpPr>
          <p:nvPr>
            <p:ph type="subTitle" idx="6"/>
          </p:nvPr>
        </p:nvSpPr>
        <p:spPr>
          <a:xfrm>
            <a:off x="4902859" y="3430651"/>
            <a:ext cx="2569278" cy="609000"/>
          </a:xfrm>
          <a:prstGeom prst="rect">
            <a:avLst/>
          </a:prstGeom>
        </p:spPr>
        <p:txBody>
          <a:bodyPr spcFirstLastPara="1" wrap="square" lIns="0" tIns="0" rIns="0" bIns="0" anchor="ctr" anchorCtr="0">
            <a:noAutofit/>
          </a:bodyPr>
          <a:lstStyle/>
          <a:p>
            <a:r>
              <a:rPr lang="en-US" dirty="0">
                <a:latin typeface="Rubik" panose="020B0604020202020204" charset="-79"/>
                <a:cs typeface="Rubik" panose="020B0604020202020204" charset="-79"/>
              </a:rPr>
              <a:t>83.82%</a:t>
            </a:r>
          </a:p>
        </p:txBody>
      </p:sp>
      <p:sp>
        <p:nvSpPr>
          <p:cNvPr id="42" name="Google Shape;3195;p37">
            <a:extLst>
              <a:ext uri="{FF2B5EF4-FFF2-40B4-BE49-F238E27FC236}">
                <a16:creationId xmlns:a16="http://schemas.microsoft.com/office/drawing/2014/main" id="{BFF36F43-9AA8-4E11-B971-136B1B72ACCF}"/>
              </a:ext>
            </a:extLst>
          </p:cNvPr>
          <p:cNvSpPr txBox="1">
            <a:spLocks/>
          </p:cNvSpPr>
          <p:nvPr/>
        </p:nvSpPr>
        <p:spPr>
          <a:xfrm>
            <a:off x="237862" y="223916"/>
            <a:ext cx="2468740"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a:solidFill>
                  <a:schemeClr val="tx1"/>
                </a:solidFill>
              </a:rPr>
              <a:t>Results &amp; Analysis</a:t>
            </a:r>
            <a:endParaRPr lang="en-US" sz="2000" dirty="0">
              <a:solidFill>
                <a:schemeClr val="tx1"/>
              </a:solidFill>
            </a:endParaRPr>
          </a:p>
        </p:txBody>
      </p:sp>
      <p:grpSp>
        <p:nvGrpSpPr>
          <p:cNvPr id="38" name="Google Shape;4600;p59">
            <a:extLst>
              <a:ext uri="{FF2B5EF4-FFF2-40B4-BE49-F238E27FC236}">
                <a16:creationId xmlns:a16="http://schemas.microsoft.com/office/drawing/2014/main" id="{A1213CE1-3A11-438F-BF42-675F143478B6}"/>
              </a:ext>
            </a:extLst>
          </p:cNvPr>
          <p:cNvGrpSpPr/>
          <p:nvPr/>
        </p:nvGrpSpPr>
        <p:grpSpPr>
          <a:xfrm>
            <a:off x="5994791" y="1882324"/>
            <a:ext cx="438243" cy="488800"/>
            <a:chOff x="6867121" y="1392423"/>
            <a:chExt cx="438243" cy="488800"/>
          </a:xfrm>
        </p:grpSpPr>
        <p:sp>
          <p:nvSpPr>
            <p:cNvPr id="39" name="Google Shape;4601;p59">
              <a:extLst>
                <a:ext uri="{FF2B5EF4-FFF2-40B4-BE49-F238E27FC236}">
                  <a16:creationId xmlns:a16="http://schemas.microsoft.com/office/drawing/2014/main" id="{94107A23-1AB4-4542-884F-515D1C71CB4D}"/>
                </a:ext>
              </a:extLst>
            </p:cNvPr>
            <p:cNvSpPr/>
            <p:nvPr/>
          </p:nvSpPr>
          <p:spPr>
            <a:xfrm>
              <a:off x="6876603" y="1401905"/>
              <a:ext cx="366663" cy="469627"/>
            </a:xfrm>
            <a:custGeom>
              <a:avLst/>
              <a:gdLst/>
              <a:ahLst/>
              <a:cxnLst/>
              <a:rect l="l" t="t" r="r" b="b"/>
              <a:pathLst>
                <a:path w="15854" h="20306" extrusionOk="0">
                  <a:moveTo>
                    <a:pt x="0" y="1"/>
                  </a:moveTo>
                  <a:lnTo>
                    <a:pt x="0" y="20305"/>
                  </a:lnTo>
                  <a:lnTo>
                    <a:pt x="15853" y="20305"/>
                  </a:lnTo>
                  <a:lnTo>
                    <a:pt x="158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602;p59">
              <a:extLst>
                <a:ext uri="{FF2B5EF4-FFF2-40B4-BE49-F238E27FC236}">
                  <a16:creationId xmlns:a16="http://schemas.microsoft.com/office/drawing/2014/main" id="{09E4FB30-803A-42B9-BEF9-F37167146EF0}"/>
                </a:ext>
              </a:extLst>
            </p:cNvPr>
            <p:cNvSpPr/>
            <p:nvPr/>
          </p:nvSpPr>
          <p:spPr>
            <a:xfrm>
              <a:off x="7148108" y="1392423"/>
              <a:ext cx="22503" cy="19011"/>
            </a:xfrm>
            <a:custGeom>
              <a:avLst/>
              <a:gdLst/>
              <a:ahLst/>
              <a:cxnLst/>
              <a:rect l="l" t="t" r="r" b="b"/>
              <a:pathLst>
                <a:path w="973" h="822" extrusionOk="0">
                  <a:moveTo>
                    <a:pt x="482" y="0"/>
                  </a:moveTo>
                  <a:cubicBezTo>
                    <a:pt x="215" y="0"/>
                    <a:pt x="0" y="259"/>
                    <a:pt x="90" y="545"/>
                  </a:cubicBezTo>
                  <a:cubicBezTo>
                    <a:pt x="143" y="714"/>
                    <a:pt x="304" y="821"/>
                    <a:pt x="482" y="821"/>
                  </a:cubicBezTo>
                  <a:lnTo>
                    <a:pt x="491" y="821"/>
                  </a:lnTo>
                  <a:cubicBezTo>
                    <a:pt x="759" y="821"/>
                    <a:pt x="973" y="562"/>
                    <a:pt x="884" y="277"/>
                  </a:cubicBezTo>
                  <a:cubicBezTo>
                    <a:pt x="830" y="108"/>
                    <a:pt x="661" y="0"/>
                    <a:pt x="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603;p59">
              <a:extLst>
                <a:ext uri="{FF2B5EF4-FFF2-40B4-BE49-F238E27FC236}">
                  <a16:creationId xmlns:a16="http://schemas.microsoft.com/office/drawing/2014/main" id="{4D25EE28-1FDE-42DE-809B-EB4B2997C538}"/>
                </a:ext>
              </a:extLst>
            </p:cNvPr>
            <p:cNvSpPr/>
            <p:nvPr/>
          </p:nvSpPr>
          <p:spPr>
            <a:xfrm>
              <a:off x="6929216" y="1454518"/>
              <a:ext cx="261225" cy="19011"/>
            </a:xfrm>
            <a:custGeom>
              <a:avLst/>
              <a:gdLst/>
              <a:ahLst/>
              <a:cxnLst/>
              <a:rect l="l" t="t" r="r" b="b"/>
              <a:pathLst>
                <a:path w="11295" h="822" extrusionOk="0">
                  <a:moveTo>
                    <a:pt x="446" y="1"/>
                  </a:moveTo>
                  <a:cubicBezTo>
                    <a:pt x="197" y="1"/>
                    <a:pt x="0" y="215"/>
                    <a:pt x="36" y="473"/>
                  </a:cubicBezTo>
                  <a:cubicBezTo>
                    <a:pt x="72" y="679"/>
                    <a:pt x="250" y="821"/>
                    <a:pt x="464" y="821"/>
                  </a:cubicBezTo>
                  <a:lnTo>
                    <a:pt x="10848" y="821"/>
                  </a:lnTo>
                  <a:cubicBezTo>
                    <a:pt x="11098" y="821"/>
                    <a:pt x="11294" y="607"/>
                    <a:pt x="11259" y="349"/>
                  </a:cubicBezTo>
                  <a:cubicBezTo>
                    <a:pt x="11232" y="143"/>
                    <a:pt x="11045" y="1"/>
                    <a:pt x="10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604;p59">
              <a:extLst>
                <a:ext uri="{FF2B5EF4-FFF2-40B4-BE49-F238E27FC236}">
                  <a16:creationId xmlns:a16="http://schemas.microsoft.com/office/drawing/2014/main" id="{371433FF-A8D1-4EA6-93D1-55BC52DCFA66}"/>
                </a:ext>
              </a:extLst>
            </p:cNvPr>
            <p:cNvSpPr/>
            <p:nvPr/>
          </p:nvSpPr>
          <p:spPr>
            <a:xfrm>
              <a:off x="6929216" y="1514554"/>
              <a:ext cx="261225" cy="19219"/>
            </a:xfrm>
            <a:custGeom>
              <a:avLst/>
              <a:gdLst/>
              <a:ahLst/>
              <a:cxnLst/>
              <a:rect l="l" t="t" r="r" b="b"/>
              <a:pathLst>
                <a:path w="11295" h="831" extrusionOk="0">
                  <a:moveTo>
                    <a:pt x="446" y="1"/>
                  </a:moveTo>
                  <a:cubicBezTo>
                    <a:pt x="197" y="1"/>
                    <a:pt x="0" y="224"/>
                    <a:pt x="36" y="473"/>
                  </a:cubicBezTo>
                  <a:cubicBezTo>
                    <a:pt x="63" y="679"/>
                    <a:pt x="250" y="830"/>
                    <a:pt x="455" y="830"/>
                  </a:cubicBezTo>
                  <a:lnTo>
                    <a:pt x="10848" y="830"/>
                  </a:lnTo>
                  <a:cubicBezTo>
                    <a:pt x="11098" y="830"/>
                    <a:pt x="11294" y="607"/>
                    <a:pt x="11259" y="349"/>
                  </a:cubicBezTo>
                  <a:cubicBezTo>
                    <a:pt x="11232" y="152"/>
                    <a:pt x="11045" y="1"/>
                    <a:pt x="10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605;p59">
              <a:extLst>
                <a:ext uri="{FF2B5EF4-FFF2-40B4-BE49-F238E27FC236}">
                  <a16:creationId xmlns:a16="http://schemas.microsoft.com/office/drawing/2014/main" id="{943E10CC-8F28-4CB0-B61E-ED25002B8748}"/>
                </a:ext>
              </a:extLst>
            </p:cNvPr>
            <p:cNvSpPr/>
            <p:nvPr/>
          </p:nvSpPr>
          <p:spPr>
            <a:xfrm>
              <a:off x="6962217" y="1574799"/>
              <a:ext cx="45214" cy="19011"/>
            </a:xfrm>
            <a:custGeom>
              <a:avLst/>
              <a:gdLst/>
              <a:ahLst/>
              <a:cxnLst/>
              <a:rect l="l" t="t" r="r" b="b"/>
              <a:pathLst>
                <a:path w="1955" h="822" extrusionOk="0">
                  <a:moveTo>
                    <a:pt x="447" y="1"/>
                  </a:moveTo>
                  <a:cubicBezTo>
                    <a:pt x="197" y="1"/>
                    <a:pt x="1" y="215"/>
                    <a:pt x="36" y="473"/>
                  </a:cubicBezTo>
                  <a:cubicBezTo>
                    <a:pt x="72" y="679"/>
                    <a:pt x="250" y="821"/>
                    <a:pt x="465" y="821"/>
                  </a:cubicBezTo>
                  <a:lnTo>
                    <a:pt x="1508" y="821"/>
                  </a:lnTo>
                  <a:cubicBezTo>
                    <a:pt x="1758" y="821"/>
                    <a:pt x="1954" y="607"/>
                    <a:pt x="1919" y="349"/>
                  </a:cubicBezTo>
                  <a:cubicBezTo>
                    <a:pt x="1892" y="143"/>
                    <a:pt x="1705" y="1"/>
                    <a:pt x="1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606;p59">
              <a:extLst>
                <a:ext uri="{FF2B5EF4-FFF2-40B4-BE49-F238E27FC236}">
                  <a16:creationId xmlns:a16="http://schemas.microsoft.com/office/drawing/2014/main" id="{1D0329FB-FDC9-48C8-B3CE-709737F88ABF}"/>
                </a:ext>
              </a:extLst>
            </p:cNvPr>
            <p:cNvSpPr/>
            <p:nvPr/>
          </p:nvSpPr>
          <p:spPr>
            <a:xfrm>
              <a:off x="6928383" y="1574799"/>
              <a:ext cx="22318" cy="19011"/>
            </a:xfrm>
            <a:custGeom>
              <a:avLst/>
              <a:gdLst/>
              <a:ahLst/>
              <a:cxnLst/>
              <a:rect l="l" t="t" r="r" b="b"/>
              <a:pathLst>
                <a:path w="965" h="822" extrusionOk="0">
                  <a:moveTo>
                    <a:pt x="482" y="1"/>
                  </a:moveTo>
                  <a:cubicBezTo>
                    <a:pt x="215" y="1"/>
                    <a:pt x="1" y="259"/>
                    <a:pt x="90" y="545"/>
                  </a:cubicBezTo>
                  <a:cubicBezTo>
                    <a:pt x="143" y="714"/>
                    <a:pt x="304" y="821"/>
                    <a:pt x="482" y="821"/>
                  </a:cubicBezTo>
                  <a:lnTo>
                    <a:pt x="491" y="821"/>
                  </a:lnTo>
                  <a:cubicBezTo>
                    <a:pt x="759" y="821"/>
                    <a:pt x="964" y="563"/>
                    <a:pt x="884" y="277"/>
                  </a:cubicBezTo>
                  <a:cubicBezTo>
                    <a:pt x="830" y="108"/>
                    <a:pt x="661"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07;p59">
              <a:extLst>
                <a:ext uri="{FF2B5EF4-FFF2-40B4-BE49-F238E27FC236}">
                  <a16:creationId xmlns:a16="http://schemas.microsoft.com/office/drawing/2014/main" id="{71822EED-C0FC-49EE-9240-4853F5953E3E}"/>
                </a:ext>
              </a:extLst>
            </p:cNvPr>
            <p:cNvSpPr/>
            <p:nvPr/>
          </p:nvSpPr>
          <p:spPr>
            <a:xfrm>
              <a:off x="6929216" y="1638767"/>
              <a:ext cx="53656" cy="18988"/>
            </a:xfrm>
            <a:custGeom>
              <a:avLst/>
              <a:gdLst/>
              <a:ahLst/>
              <a:cxnLst/>
              <a:rect l="l" t="t" r="r" b="b"/>
              <a:pathLst>
                <a:path w="2320" h="821" extrusionOk="0">
                  <a:moveTo>
                    <a:pt x="446" y="0"/>
                  </a:moveTo>
                  <a:cubicBezTo>
                    <a:pt x="197" y="0"/>
                    <a:pt x="0" y="214"/>
                    <a:pt x="36" y="473"/>
                  </a:cubicBezTo>
                  <a:cubicBezTo>
                    <a:pt x="63" y="678"/>
                    <a:pt x="250" y="821"/>
                    <a:pt x="455" y="821"/>
                  </a:cubicBezTo>
                  <a:lnTo>
                    <a:pt x="1874" y="821"/>
                  </a:lnTo>
                  <a:cubicBezTo>
                    <a:pt x="2123" y="821"/>
                    <a:pt x="2320" y="607"/>
                    <a:pt x="2284" y="348"/>
                  </a:cubicBezTo>
                  <a:cubicBezTo>
                    <a:pt x="2257" y="143"/>
                    <a:pt x="2070"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608;p59">
              <a:extLst>
                <a:ext uri="{FF2B5EF4-FFF2-40B4-BE49-F238E27FC236}">
                  <a16:creationId xmlns:a16="http://schemas.microsoft.com/office/drawing/2014/main" id="{B944A0FD-D6F9-49D0-9A31-8AF0C548DB31}"/>
                </a:ext>
              </a:extLst>
            </p:cNvPr>
            <p:cNvSpPr/>
            <p:nvPr/>
          </p:nvSpPr>
          <p:spPr>
            <a:xfrm>
              <a:off x="6929424" y="1698803"/>
              <a:ext cx="53448" cy="19196"/>
            </a:xfrm>
            <a:custGeom>
              <a:avLst/>
              <a:gdLst/>
              <a:ahLst/>
              <a:cxnLst/>
              <a:rect l="l" t="t" r="r" b="b"/>
              <a:pathLst>
                <a:path w="2311" h="830" extrusionOk="0">
                  <a:moveTo>
                    <a:pt x="446" y="0"/>
                  </a:moveTo>
                  <a:cubicBezTo>
                    <a:pt x="196" y="0"/>
                    <a:pt x="0" y="223"/>
                    <a:pt x="36" y="473"/>
                  </a:cubicBezTo>
                  <a:cubicBezTo>
                    <a:pt x="63" y="678"/>
                    <a:pt x="250" y="830"/>
                    <a:pt x="455" y="830"/>
                  </a:cubicBezTo>
                  <a:lnTo>
                    <a:pt x="1865" y="830"/>
                  </a:lnTo>
                  <a:cubicBezTo>
                    <a:pt x="2114" y="830"/>
                    <a:pt x="2311" y="607"/>
                    <a:pt x="2275" y="348"/>
                  </a:cubicBezTo>
                  <a:cubicBezTo>
                    <a:pt x="2248" y="143"/>
                    <a:pt x="2061" y="0"/>
                    <a:pt x="1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609;p59">
              <a:extLst>
                <a:ext uri="{FF2B5EF4-FFF2-40B4-BE49-F238E27FC236}">
                  <a16:creationId xmlns:a16="http://schemas.microsoft.com/office/drawing/2014/main" id="{2A62236E-A0EF-4C85-B69C-200C77DAC30A}"/>
                </a:ext>
              </a:extLst>
            </p:cNvPr>
            <p:cNvSpPr/>
            <p:nvPr/>
          </p:nvSpPr>
          <p:spPr>
            <a:xfrm>
              <a:off x="7061453" y="1580164"/>
              <a:ext cx="162193" cy="216242"/>
            </a:xfrm>
            <a:custGeom>
              <a:avLst/>
              <a:gdLst/>
              <a:ahLst/>
              <a:cxnLst/>
              <a:rect l="l" t="t" r="r" b="b"/>
              <a:pathLst>
                <a:path w="7013" h="9350" extrusionOk="0">
                  <a:moveTo>
                    <a:pt x="3507" y="1"/>
                  </a:moveTo>
                  <a:cubicBezTo>
                    <a:pt x="1482" y="589"/>
                    <a:pt x="1" y="2454"/>
                    <a:pt x="1" y="4675"/>
                  </a:cubicBezTo>
                  <a:cubicBezTo>
                    <a:pt x="1" y="6888"/>
                    <a:pt x="1482" y="8761"/>
                    <a:pt x="3507" y="9350"/>
                  </a:cubicBezTo>
                  <a:cubicBezTo>
                    <a:pt x="5532" y="8761"/>
                    <a:pt x="7013" y="6888"/>
                    <a:pt x="7013" y="4675"/>
                  </a:cubicBezTo>
                  <a:cubicBezTo>
                    <a:pt x="7013" y="2454"/>
                    <a:pt x="5532" y="589"/>
                    <a:pt x="3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610;p59">
              <a:extLst>
                <a:ext uri="{FF2B5EF4-FFF2-40B4-BE49-F238E27FC236}">
                  <a16:creationId xmlns:a16="http://schemas.microsoft.com/office/drawing/2014/main" id="{A3BB61A3-A01B-4309-B389-B38DF325BE8B}"/>
                </a:ext>
              </a:extLst>
            </p:cNvPr>
            <p:cNvSpPr/>
            <p:nvPr/>
          </p:nvSpPr>
          <p:spPr>
            <a:xfrm>
              <a:off x="7101901" y="1791309"/>
              <a:ext cx="19196" cy="19219"/>
            </a:xfrm>
            <a:custGeom>
              <a:avLst/>
              <a:gdLst/>
              <a:ahLst/>
              <a:cxnLst/>
              <a:rect l="l" t="t" r="r" b="b"/>
              <a:pathLst>
                <a:path w="830" h="831" extrusionOk="0">
                  <a:moveTo>
                    <a:pt x="415" y="0"/>
                  </a:moveTo>
                  <a:cubicBezTo>
                    <a:pt x="362" y="0"/>
                    <a:pt x="306" y="10"/>
                    <a:pt x="250" y="32"/>
                  </a:cubicBezTo>
                  <a:cubicBezTo>
                    <a:pt x="98" y="95"/>
                    <a:pt x="0" y="238"/>
                    <a:pt x="0" y="398"/>
                  </a:cubicBezTo>
                  <a:cubicBezTo>
                    <a:pt x="0" y="612"/>
                    <a:pt x="152" y="791"/>
                    <a:pt x="357" y="826"/>
                  </a:cubicBezTo>
                  <a:cubicBezTo>
                    <a:pt x="377" y="829"/>
                    <a:pt x="396" y="831"/>
                    <a:pt x="416" y="831"/>
                  </a:cubicBezTo>
                  <a:cubicBezTo>
                    <a:pt x="641" y="831"/>
                    <a:pt x="830" y="646"/>
                    <a:pt x="830" y="416"/>
                  </a:cubicBezTo>
                  <a:lnTo>
                    <a:pt x="830" y="407"/>
                  </a:lnTo>
                  <a:cubicBezTo>
                    <a:pt x="830" y="183"/>
                    <a:pt x="643"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611;p59">
              <a:extLst>
                <a:ext uri="{FF2B5EF4-FFF2-40B4-BE49-F238E27FC236}">
                  <a16:creationId xmlns:a16="http://schemas.microsoft.com/office/drawing/2014/main" id="{DBEA5A6E-F79B-4E38-BE31-448D4877159F}"/>
                </a:ext>
              </a:extLst>
            </p:cNvPr>
            <p:cNvSpPr/>
            <p:nvPr/>
          </p:nvSpPr>
          <p:spPr>
            <a:xfrm>
              <a:off x="6867121" y="1392423"/>
              <a:ext cx="438243" cy="488800"/>
            </a:xfrm>
            <a:custGeom>
              <a:avLst/>
              <a:gdLst/>
              <a:ahLst/>
              <a:cxnLst/>
              <a:rect l="l" t="t" r="r" b="b"/>
              <a:pathLst>
                <a:path w="18949" h="21135" extrusionOk="0">
                  <a:moveTo>
                    <a:pt x="410" y="0"/>
                  </a:moveTo>
                  <a:cubicBezTo>
                    <a:pt x="187" y="0"/>
                    <a:pt x="0" y="188"/>
                    <a:pt x="0" y="411"/>
                  </a:cubicBezTo>
                  <a:lnTo>
                    <a:pt x="0" y="20715"/>
                  </a:lnTo>
                  <a:cubicBezTo>
                    <a:pt x="0" y="20947"/>
                    <a:pt x="187" y="21134"/>
                    <a:pt x="410" y="21134"/>
                  </a:cubicBezTo>
                  <a:lnTo>
                    <a:pt x="16263" y="21134"/>
                  </a:lnTo>
                  <a:cubicBezTo>
                    <a:pt x="16486" y="21134"/>
                    <a:pt x="16673" y="20947"/>
                    <a:pt x="16673" y="20715"/>
                  </a:cubicBezTo>
                  <a:lnTo>
                    <a:pt x="16673" y="19484"/>
                  </a:lnTo>
                  <a:lnTo>
                    <a:pt x="18199" y="21009"/>
                  </a:lnTo>
                  <a:cubicBezTo>
                    <a:pt x="18279" y="21090"/>
                    <a:pt x="18386" y="21134"/>
                    <a:pt x="18493" y="21134"/>
                  </a:cubicBezTo>
                  <a:cubicBezTo>
                    <a:pt x="18609" y="21134"/>
                    <a:pt x="18734" y="21072"/>
                    <a:pt x="18823" y="20965"/>
                  </a:cubicBezTo>
                  <a:cubicBezTo>
                    <a:pt x="18948" y="20804"/>
                    <a:pt x="18922" y="20563"/>
                    <a:pt x="18770" y="20421"/>
                  </a:cubicBezTo>
                  <a:lnTo>
                    <a:pt x="16673" y="18315"/>
                  </a:lnTo>
                  <a:lnTo>
                    <a:pt x="16673" y="411"/>
                  </a:lnTo>
                  <a:cubicBezTo>
                    <a:pt x="16673" y="188"/>
                    <a:pt x="16486" y="0"/>
                    <a:pt x="16263" y="0"/>
                  </a:cubicBezTo>
                  <a:lnTo>
                    <a:pt x="14434" y="0"/>
                  </a:lnTo>
                  <a:cubicBezTo>
                    <a:pt x="14229" y="0"/>
                    <a:pt x="14042" y="143"/>
                    <a:pt x="14015" y="348"/>
                  </a:cubicBezTo>
                  <a:cubicBezTo>
                    <a:pt x="13979" y="607"/>
                    <a:pt x="14176" y="821"/>
                    <a:pt x="14425" y="821"/>
                  </a:cubicBezTo>
                  <a:lnTo>
                    <a:pt x="15844" y="821"/>
                  </a:lnTo>
                  <a:lnTo>
                    <a:pt x="15844" y="17495"/>
                  </a:lnTo>
                  <a:lnTo>
                    <a:pt x="14568" y="16210"/>
                  </a:lnTo>
                  <a:cubicBezTo>
                    <a:pt x="14639" y="16130"/>
                    <a:pt x="14711" y="16049"/>
                    <a:pt x="14773" y="15960"/>
                  </a:cubicBezTo>
                  <a:cubicBezTo>
                    <a:pt x="15469" y="15032"/>
                    <a:pt x="15835" y="13935"/>
                    <a:pt x="15835" y="12775"/>
                  </a:cubicBezTo>
                  <a:cubicBezTo>
                    <a:pt x="15835" y="9867"/>
                    <a:pt x="13471" y="7494"/>
                    <a:pt x="10554" y="7494"/>
                  </a:cubicBezTo>
                  <a:cubicBezTo>
                    <a:pt x="7645" y="7494"/>
                    <a:pt x="5272" y="9867"/>
                    <a:pt x="5272" y="12775"/>
                  </a:cubicBezTo>
                  <a:cubicBezTo>
                    <a:pt x="5272" y="13935"/>
                    <a:pt x="5647" y="15032"/>
                    <a:pt x="6343" y="15960"/>
                  </a:cubicBezTo>
                  <a:cubicBezTo>
                    <a:pt x="7012" y="16843"/>
                    <a:pt x="7967" y="17512"/>
                    <a:pt x="9028" y="17834"/>
                  </a:cubicBezTo>
                  <a:cubicBezTo>
                    <a:pt x="9070" y="17847"/>
                    <a:pt x="9113" y="17853"/>
                    <a:pt x="9155" y="17853"/>
                  </a:cubicBezTo>
                  <a:cubicBezTo>
                    <a:pt x="9313" y="17853"/>
                    <a:pt x="9464" y="17765"/>
                    <a:pt x="9528" y="17611"/>
                  </a:cubicBezTo>
                  <a:cubicBezTo>
                    <a:pt x="9635" y="17379"/>
                    <a:pt x="9510" y="17120"/>
                    <a:pt x="9278" y="17048"/>
                  </a:cubicBezTo>
                  <a:cubicBezTo>
                    <a:pt x="7404" y="16486"/>
                    <a:pt x="6102" y="14729"/>
                    <a:pt x="6102" y="12775"/>
                  </a:cubicBezTo>
                  <a:cubicBezTo>
                    <a:pt x="6102" y="10322"/>
                    <a:pt x="8100" y="8324"/>
                    <a:pt x="10554" y="8324"/>
                  </a:cubicBezTo>
                  <a:cubicBezTo>
                    <a:pt x="13016" y="8324"/>
                    <a:pt x="15014" y="10322"/>
                    <a:pt x="15014" y="12775"/>
                  </a:cubicBezTo>
                  <a:cubicBezTo>
                    <a:pt x="15014" y="14729"/>
                    <a:pt x="13712" y="16486"/>
                    <a:pt x="11838" y="17048"/>
                  </a:cubicBezTo>
                  <a:cubicBezTo>
                    <a:pt x="11624" y="17111"/>
                    <a:pt x="11499" y="17343"/>
                    <a:pt x="11562" y="17557"/>
                  </a:cubicBezTo>
                  <a:cubicBezTo>
                    <a:pt x="11615" y="17735"/>
                    <a:pt x="11776" y="17851"/>
                    <a:pt x="11954" y="17851"/>
                  </a:cubicBezTo>
                  <a:cubicBezTo>
                    <a:pt x="11999" y="17851"/>
                    <a:pt x="12035" y="17851"/>
                    <a:pt x="12079" y="17834"/>
                  </a:cubicBezTo>
                  <a:cubicBezTo>
                    <a:pt x="12775" y="17628"/>
                    <a:pt x="13426" y="17272"/>
                    <a:pt x="13979" y="16799"/>
                  </a:cubicBezTo>
                  <a:lnTo>
                    <a:pt x="15844" y="18663"/>
                  </a:lnTo>
                  <a:lnTo>
                    <a:pt x="15844" y="20305"/>
                  </a:lnTo>
                  <a:lnTo>
                    <a:pt x="821" y="20305"/>
                  </a:lnTo>
                  <a:lnTo>
                    <a:pt x="821" y="821"/>
                  </a:lnTo>
                  <a:lnTo>
                    <a:pt x="10794" y="821"/>
                  </a:lnTo>
                  <a:cubicBezTo>
                    <a:pt x="11009" y="821"/>
                    <a:pt x="11187" y="678"/>
                    <a:pt x="11223" y="473"/>
                  </a:cubicBezTo>
                  <a:cubicBezTo>
                    <a:pt x="11258" y="215"/>
                    <a:pt x="11062" y="0"/>
                    <a:pt x="10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4701;p59">
            <a:extLst>
              <a:ext uri="{FF2B5EF4-FFF2-40B4-BE49-F238E27FC236}">
                <a16:creationId xmlns:a16="http://schemas.microsoft.com/office/drawing/2014/main" id="{87EAB906-AE97-492A-AC79-4F1343F43E3F}"/>
              </a:ext>
            </a:extLst>
          </p:cNvPr>
          <p:cNvGrpSpPr/>
          <p:nvPr/>
        </p:nvGrpSpPr>
        <p:grpSpPr>
          <a:xfrm>
            <a:off x="2531562" y="1894180"/>
            <a:ext cx="370364" cy="488800"/>
            <a:chOff x="6337501" y="1392423"/>
            <a:chExt cx="370364" cy="488800"/>
          </a:xfrm>
        </p:grpSpPr>
        <p:sp>
          <p:nvSpPr>
            <p:cNvPr id="52" name="Google Shape;4702;p59">
              <a:extLst>
                <a:ext uri="{FF2B5EF4-FFF2-40B4-BE49-F238E27FC236}">
                  <a16:creationId xmlns:a16="http://schemas.microsoft.com/office/drawing/2014/main" id="{2207AFEA-45AB-414A-B2A3-86BE6EF1518E}"/>
                </a:ext>
              </a:extLst>
            </p:cNvPr>
            <p:cNvSpPr/>
            <p:nvPr/>
          </p:nvSpPr>
          <p:spPr>
            <a:xfrm>
              <a:off x="6347006" y="1401905"/>
              <a:ext cx="351376" cy="469627"/>
            </a:xfrm>
            <a:custGeom>
              <a:avLst/>
              <a:gdLst/>
              <a:ahLst/>
              <a:cxnLst/>
              <a:rect l="l" t="t" r="r" b="b"/>
              <a:pathLst>
                <a:path w="15193" h="20306" extrusionOk="0">
                  <a:moveTo>
                    <a:pt x="0" y="1"/>
                  </a:moveTo>
                  <a:lnTo>
                    <a:pt x="0" y="20305"/>
                  </a:lnTo>
                  <a:lnTo>
                    <a:pt x="15193" y="20305"/>
                  </a:lnTo>
                  <a:lnTo>
                    <a:pt x="15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703;p59">
              <a:extLst>
                <a:ext uri="{FF2B5EF4-FFF2-40B4-BE49-F238E27FC236}">
                  <a16:creationId xmlns:a16="http://schemas.microsoft.com/office/drawing/2014/main" id="{6BD0BFCD-BDD8-4BA7-A6EC-A9F2DF7D31F9}"/>
                </a:ext>
              </a:extLst>
            </p:cNvPr>
            <p:cNvSpPr/>
            <p:nvPr/>
          </p:nvSpPr>
          <p:spPr>
            <a:xfrm>
              <a:off x="6442519" y="1434305"/>
              <a:ext cx="227181" cy="229240"/>
            </a:xfrm>
            <a:custGeom>
              <a:avLst/>
              <a:gdLst/>
              <a:ahLst/>
              <a:cxnLst/>
              <a:rect l="l" t="t" r="r" b="b"/>
              <a:pathLst>
                <a:path w="9823" h="9912" extrusionOk="0">
                  <a:moveTo>
                    <a:pt x="1" y="0"/>
                  </a:moveTo>
                  <a:lnTo>
                    <a:pt x="1" y="9912"/>
                  </a:lnTo>
                  <a:lnTo>
                    <a:pt x="9823" y="9912"/>
                  </a:lnTo>
                  <a:lnTo>
                    <a:pt x="9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704;p59">
              <a:extLst>
                <a:ext uri="{FF2B5EF4-FFF2-40B4-BE49-F238E27FC236}">
                  <a16:creationId xmlns:a16="http://schemas.microsoft.com/office/drawing/2014/main" id="{47813A1E-8A6C-4089-8623-772AD2E36359}"/>
                </a:ext>
              </a:extLst>
            </p:cNvPr>
            <p:cNvSpPr/>
            <p:nvPr/>
          </p:nvSpPr>
          <p:spPr>
            <a:xfrm>
              <a:off x="6579312" y="1713859"/>
              <a:ext cx="79443" cy="83791"/>
            </a:xfrm>
            <a:custGeom>
              <a:avLst/>
              <a:gdLst/>
              <a:ahLst/>
              <a:cxnLst/>
              <a:rect l="l" t="t" r="r" b="b"/>
              <a:pathLst>
                <a:path w="3435" h="3623" extrusionOk="0">
                  <a:moveTo>
                    <a:pt x="2676" y="0"/>
                  </a:moveTo>
                  <a:lnTo>
                    <a:pt x="1579" y="107"/>
                  </a:lnTo>
                  <a:lnTo>
                    <a:pt x="1517" y="36"/>
                  </a:lnTo>
                  <a:cubicBezTo>
                    <a:pt x="1443" y="66"/>
                    <a:pt x="1363" y="83"/>
                    <a:pt x="1282" y="83"/>
                  </a:cubicBezTo>
                  <a:cubicBezTo>
                    <a:pt x="1265" y="83"/>
                    <a:pt x="1248" y="82"/>
                    <a:pt x="1231" y="81"/>
                  </a:cubicBezTo>
                  <a:cubicBezTo>
                    <a:pt x="1207" y="78"/>
                    <a:pt x="1184" y="77"/>
                    <a:pt x="1160" y="77"/>
                  </a:cubicBezTo>
                  <a:cubicBezTo>
                    <a:pt x="792" y="77"/>
                    <a:pt x="502" y="398"/>
                    <a:pt x="535" y="768"/>
                  </a:cubicBezTo>
                  <a:cubicBezTo>
                    <a:pt x="562" y="982"/>
                    <a:pt x="473" y="1187"/>
                    <a:pt x="312" y="1321"/>
                  </a:cubicBezTo>
                  <a:cubicBezTo>
                    <a:pt x="0" y="1579"/>
                    <a:pt x="0" y="2052"/>
                    <a:pt x="312" y="2302"/>
                  </a:cubicBezTo>
                  <a:cubicBezTo>
                    <a:pt x="473" y="2436"/>
                    <a:pt x="562" y="2641"/>
                    <a:pt x="535" y="2855"/>
                  </a:cubicBezTo>
                  <a:cubicBezTo>
                    <a:pt x="502" y="3237"/>
                    <a:pt x="798" y="3554"/>
                    <a:pt x="1172" y="3554"/>
                  </a:cubicBezTo>
                  <a:cubicBezTo>
                    <a:pt x="1191" y="3554"/>
                    <a:pt x="1211" y="3553"/>
                    <a:pt x="1231" y="3551"/>
                  </a:cubicBezTo>
                  <a:cubicBezTo>
                    <a:pt x="1254" y="3549"/>
                    <a:pt x="1278" y="3548"/>
                    <a:pt x="1301" y="3548"/>
                  </a:cubicBezTo>
                  <a:cubicBezTo>
                    <a:pt x="1375" y="3548"/>
                    <a:pt x="1449" y="3559"/>
                    <a:pt x="1517" y="3587"/>
                  </a:cubicBezTo>
                  <a:lnTo>
                    <a:pt x="1579" y="3515"/>
                  </a:lnTo>
                  <a:lnTo>
                    <a:pt x="2676" y="3622"/>
                  </a:lnTo>
                  <a:lnTo>
                    <a:pt x="2569" y="2516"/>
                  </a:lnTo>
                  <a:lnTo>
                    <a:pt x="3435" y="1811"/>
                  </a:lnTo>
                  <a:lnTo>
                    <a:pt x="2569" y="1107"/>
                  </a:lnTo>
                  <a:lnTo>
                    <a:pt x="26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705;p59">
              <a:extLst>
                <a:ext uri="{FF2B5EF4-FFF2-40B4-BE49-F238E27FC236}">
                  <a16:creationId xmlns:a16="http://schemas.microsoft.com/office/drawing/2014/main" id="{776F507A-309B-4419-8282-3C094D1BAE75}"/>
                </a:ext>
              </a:extLst>
            </p:cNvPr>
            <p:cNvSpPr/>
            <p:nvPr/>
          </p:nvSpPr>
          <p:spPr>
            <a:xfrm>
              <a:off x="6541963" y="1795148"/>
              <a:ext cx="50973" cy="49955"/>
            </a:xfrm>
            <a:custGeom>
              <a:avLst/>
              <a:gdLst/>
              <a:ahLst/>
              <a:cxnLst/>
              <a:rect l="l" t="t" r="r" b="b"/>
              <a:pathLst>
                <a:path w="2204" h="2160" extrusionOk="0">
                  <a:moveTo>
                    <a:pt x="1776" y="0"/>
                  </a:moveTo>
                  <a:lnTo>
                    <a:pt x="687" y="107"/>
                  </a:lnTo>
                  <a:lnTo>
                    <a:pt x="0" y="1321"/>
                  </a:lnTo>
                  <a:lnTo>
                    <a:pt x="0" y="1321"/>
                  </a:lnTo>
                  <a:lnTo>
                    <a:pt x="1035" y="1196"/>
                  </a:lnTo>
                  <a:lnTo>
                    <a:pt x="1446" y="2159"/>
                  </a:lnTo>
                  <a:lnTo>
                    <a:pt x="2204" y="848"/>
                  </a:lnTo>
                  <a:lnTo>
                    <a:pt x="177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706;p59">
              <a:extLst>
                <a:ext uri="{FF2B5EF4-FFF2-40B4-BE49-F238E27FC236}">
                  <a16:creationId xmlns:a16="http://schemas.microsoft.com/office/drawing/2014/main" id="{D636C3C6-7551-4A1A-A92D-4F862B967C1C}"/>
                </a:ext>
              </a:extLst>
            </p:cNvPr>
            <p:cNvSpPr/>
            <p:nvPr/>
          </p:nvSpPr>
          <p:spPr>
            <a:xfrm>
              <a:off x="6605907" y="1792882"/>
              <a:ext cx="50996" cy="52222"/>
            </a:xfrm>
            <a:custGeom>
              <a:avLst/>
              <a:gdLst/>
              <a:ahLst/>
              <a:cxnLst/>
              <a:rect l="l" t="t" r="r" b="b"/>
              <a:pathLst>
                <a:path w="2205" h="2258" extrusionOk="0">
                  <a:moveTo>
                    <a:pt x="429" y="0"/>
                  </a:moveTo>
                  <a:lnTo>
                    <a:pt x="1" y="946"/>
                  </a:lnTo>
                  <a:lnTo>
                    <a:pt x="759" y="2257"/>
                  </a:lnTo>
                  <a:lnTo>
                    <a:pt x="1170" y="1294"/>
                  </a:lnTo>
                  <a:lnTo>
                    <a:pt x="2204" y="1419"/>
                  </a:lnTo>
                  <a:lnTo>
                    <a:pt x="1526" y="205"/>
                  </a:lnTo>
                  <a:lnTo>
                    <a:pt x="4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707;p59">
              <a:extLst>
                <a:ext uri="{FF2B5EF4-FFF2-40B4-BE49-F238E27FC236}">
                  <a16:creationId xmlns:a16="http://schemas.microsoft.com/office/drawing/2014/main" id="{AD689762-DA3F-4E76-ABE7-24604C8C87CE}"/>
                </a:ext>
              </a:extLst>
            </p:cNvPr>
            <p:cNvSpPr/>
            <p:nvPr/>
          </p:nvSpPr>
          <p:spPr>
            <a:xfrm>
              <a:off x="6337501" y="1392423"/>
              <a:ext cx="370364" cy="488800"/>
            </a:xfrm>
            <a:custGeom>
              <a:avLst/>
              <a:gdLst/>
              <a:ahLst/>
              <a:cxnLst/>
              <a:rect l="l" t="t" r="r" b="b"/>
              <a:pathLst>
                <a:path w="16014" h="21135" extrusionOk="0">
                  <a:moveTo>
                    <a:pt x="15193" y="821"/>
                  </a:moveTo>
                  <a:lnTo>
                    <a:pt x="15193" y="20305"/>
                  </a:lnTo>
                  <a:lnTo>
                    <a:pt x="830" y="20305"/>
                  </a:lnTo>
                  <a:lnTo>
                    <a:pt x="830" y="821"/>
                  </a:lnTo>
                  <a:close/>
                  <a:moveTo>
                    <a:pt x="411" y="0"/>
                  </a:moveTo>
                  <a:cubicBezTo>
                    <a:pt x="188" y="0"/>
                    <a:pt x="1" y="188"/>
                    <a:pt x="1" y="411"/>
                  </a:cubicBezTo>
                  <a:lnTo>
                    <a:pt x="1" y="20715"/>
                  </a:lnTo>
                  <a:cubicBezTo>
                    <a:pt x="1" y="20947"/>
                    <a:pt x="188" y="21134"/>
                    <a:pt x="411" y="21134"/>
                  </a:cubicBezTo>
                  <a:lnTo>
                    <a:pt x="15604" y="21134"/>
                  </a:lnTo>
                  <a:cubicBezTo>
                    <a:pt x="15836" y="21134"/>
                    <a:pt x="16014" y="20947"/>
                    <a:pt x="16014" y="20715"/>
                  </a:cubicBezTo>
                  <a:lnTo>
                    <a:pt x="16014" y="411"/>
                  </a:lnTo>
                  <a:cubicBezTo>
                    <a:pt x="16014" y="188"/>
                    <a:pt x="15836" y="0"/>
                    <a:pt x="15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708;p59">
              <a:extLst>
                <a:ext uri="{FF2B5EF4-FFF2-40B4-BE49-F238E27FC236}">
                  <a16:creationId xmlns:a16="http://schemas.microsoft.com/office/drawing/2014/main" id="{401684BB-7E95-49F0-A972-50C73F5DEBE0}"/>
                </a:ext>
              </a:extLst>
            </p:cNvPr>
            <p:cNvSpPr/>
            <p:nvPr/>
          </p:nvSpPr>
          <p:spPr>
            <a:xfrm>
              <a:off x="6384124" y="1810412"/>
              <a:ext cx="77200" cy="19219"/>
            </a:xfrm>
            <a:custGeom>
              <a:avLst/>
              <a:gdLst/>
              <a:ahLst/>
              <a:cxnLst/>
              <a:rect l="l" t="t" r="r" b="b"/>
              <a:pathLst>
                <a:path w="3338" h="831" extrusionOk="0">
                  <a:moveTo>
                    <a:pt x="447" y="0"/>
                  </a:moveTo>
                  <a:cubicBezTo>
                    <a:pt x="197" y="0"/>
                    <a:pt x="1" y="223"/>
                    <a:pt x="37" y="473"/>
                  </a:cubicBezTo>
                  <a:cubicBezTo>
                    <a:pt x="63" y="678"/>
                    <a:pt x="251" y="830"/>
                    <a:pt x="456" y="830"/>
                  </a:cubicBezTo>
                  <a:lnTo>
                    <a:pt x="2891" y="830"/>
                  </a:lnTo>
                  <a:cubicBezTo>
                    <a:pt x="3141" y="830"/>
                    <a:pt x="3337" y="607"/>
                    <a:pt x="3302" y="357"/>
                  </a:cubicBezTo>
                  <a:cubicBezTo>
                    <a:pt x="3275" y="152"/>
                    <a:pt x="3088" y="0"/>
                    <a:pt x="2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709;p59">
              <a:extLst>
                <a:ext uri="{FF2B5EF4-FFF2-40B4-BE49-F238E27FC236}">
                  <a16:creationId xmlns:a16="http://schemas.microsoft.com/office/drawing/2014/main" id="{263D35FA-52C3-4521-844A-A8810B1C3628}"/>
                </a:ext>
              </a:extLst>
            </p:cNvPr>
            <p:cNvSpPr/>
            <p:nvPr/>
          </p:nvSpPr>
          <p:spPr>
            <a:xfrm>
              <a:off x="6384124" y="1728289"/>
              <a:ext cx="102779" cy="19219"/>
            </a:xfrm>
            <a:custGeom>
              <a:avLst/>
              <a:gdLst/>
              <a:ahLst/>
              <a:cxnLst/>
              <a:rect l="l" t="t" r="r" b="b"/>
              <a:pathLst>
                <a:path w="4444" h="831" extrusionOk="0">
                  <a:moveTo>
                    <a:pt x="447" y="1"/>
                  </a:moveTo>
                  <a:cubicBezTo>
                    <a:pt x="197" y="1"/>
                    <a:pt x="1" y="224"/>
                    <a:pt x="37" y="483"/>
                  </a:cubicBezTo>
                  <a:cubicBezTo>
                    <a:pt x="63" y="688"/>
                    <a:pt x="251" y="830"/>
                    <a:pt x="456" y="830"/>
                  </a:cubicBezTo>
                  <a:lnTo>
                    <a:pt x="3997" y="830"/>
                  </a:lnTo>
                  <a:cubicBezTo>
                    <a:pt x="4247" y="830"/>
                    <a:pt x="4444" y="607"/>
                    <a:pt x="4408" y="358"/>
                  </a:cubicBezTo>
                  <a:cubicBezTo>
                    <a:pt x="4381" y="152"/>
                    <a:pt x="4194" y="1"/>
                    <a:pt x="3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710;p59">
              <a:extLst>
                <a:ext uri="{FF2B5EF4-FFF2-40B4-BE49-F238E27FC236}">
                  <a16:creationId xmlns:a16="http://schemas.microsoft.com/office/drawing/2014/main" id="{4F5A0246-185E-494C-8504-C7D2A6A2A687}"/>
                </a:ext>
              </a:extLst>
            </p:cNvPr>
            <p:cNvSpPr/>
            <p:nvPr/>
          </p:nvSpPr>
          <p:spPr>
            <a:xfrm>
              <a:off x="6496565" y="1728289"/>
              <a:ext cx="22318" cy="19219"/>
            </a:xfrm>
            <a:custGeom>
              <a:avLst/>
              <a:gdLst/>
              <a:ahLst/>
              <a:cxnLst/>
              <a:rect l="l" t="t" r="r" b="b"/>
              <a:pathLst>
                <a:path w="965" h="831" extrusionOk="0">
                  <a:moveTo>
                    <a:pt x="483" y="1"/>
                  </a:moveTo>
                  <a:cubicBezTo>
                    <a:pt x="215" y="1"/>
                    <a:pt x="1" y="268"/>
                    <a:pt x="90" y="545"/>
                  </a:cubicBezTo>
                  <a:cubicBezTo>
                    <a:pt x="144" y="715"/>
                    <a:pt x="304" y="830"/>
                    <a:pt x="483" y="830"/>
                  </a:cubicBezTo>
                  <a:lnTo>
                    <a:pt x="491" y="830"/>
                  </a:lnTo>
                  <a:cubicBezTo>
                    <a:pt x="759" y="830"/>
                    <a:pt x="964" y="572"/>
                    <a:pt x="884" y="286"/>
                  </a:cubicBezTo>
                  <a:cubicBezTo>
                    <a:pt x="830" y="117"/>
                    <a:pt x="661"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711;p59">
              <a:extLst>
                <a:ext uri="{FF2B5EF4-FFF2-40B4-BE49-F238E27FC236}">
                  <a16:creationId xmlns:a16="http://schemas.microsoft.com/office/drawing/2014/main" id="{EFB777AA-72F7-467D-8815-3A672A792B29}"/>
                </a:ext>
              </a:extLst>
            </p:cNvPr>
            <p:cNvSpPr/>
            <p:nvPr/>
          </p:nvSpPr>
          <p:spPr>
            <a:xfrm>
              <a:off x="6384124" y="1769362"/>
              <a:ext cx="102779" cy="19196"/>
            </a:xfrm>
            <a:custGeom>
              <a:avLst/>
              <a:gdLst/>
              <a:ahLst/>
              <a:cxnLst/>
              <a:rect l="l" t="t" r="r" b="b"/>
              <a:pathLst>
                <a:path w="4444" h="830" extrusionOk="0">
                  <a:moveTo>
                    <a:pt x="447" y="0"/>
                  </a:moveTo>
                  <a:cubicBezTo>
                    <a:pt x="197" y="0"/>
                    <a:pt x="1" y="223"/>
                    <a:pt x="37" y="482"/>
                  </a:cubicBezTo>
                  <a:cubicBezTo>
                    <a:pt x="63" y="678"/>
                    <a:pt x="251" y="830"/>
                    <a:pt x="456" y="830"/>
                  </a:cubicBezTo>
                  <a:lnTo>
                    <a:pt x="3997" y="830"/>
                  </a:lnTo>
                  <a:cubicBezTo>
                    <a:pt x="4247" y="830"/>
                    <a:pt x="4444" y="607"/>
                    <a:pt x="4408" y="357"/>
                  </a:cubicBezTo>
                  <a:cubicBezTo>
                    <a:pt x="4381" y="152"/>
                    <a:pt x="4194" y="0"/>
                    <a:pt x="3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712;p59">
              <a:extLst>
                <a:ext uri="{FF2B5EF4-FFF2-40B4-BE49-F238E27FC236}">
                  <a16:creationId xmlns:a16="http://schemas.microsoft.com/office/drawing/2014/main" id="{5C450FD7-1A9B-47D5-8AA2-146DFCEDB571}"/>
                </a:ext>
              </a:extLst>
            </p:cNvPr>
            <p:cNvSpPr/>
            <p:nvPr/>
          </p:nvSpPr>
          <p:spPr>
            <a:xfrm>
              <a:off x="6496565" y="1769362"/>
              <a:ext cx="22318" cy="19196"/>
            </a:xfrm>
            <a:custGeom>
              <a:avLst/>
              <a:gdLst/>
              <a:ahLst/>
              <a:cxnLst/>
              <a:rect l="l" t="t" r="r" b="b"/>
              <a:pathLst>
                <a:path w="965" h="830" extrusionOk="0">
                  <a:moveTo>
                    <a:pt x="483" y="0"/>
                  </a:moveTo>
                  <a:cubicBezTo>
                    <a:pt x="215" y="0"/>
                    <a:pt x="1" y="268"/>
                    <a:pt x="90" y="544"/>
                  </a:cubicBezTo>
                  <a:cubicBezTo>
                    <a:pt x="144" y="714"/>
                    <a:pt x="304" y="830"/>
                    <a:pt x="483" y="830"/>
                  </a:cubicBezTo>
                  <a:lnTo>
                    <a:pt x="491" y="830"/>
                  </a:lnTo>
                  <a:cubicBezTo>
                    <a:pt x="759" y="830"/>
                    <a:pt x="964" y="571"/>
                    <a:pt x="884" y="286"/>
                  </a:cubicBezTo>
                  <a:cubicBezTo>
                    <a:pt x="830" y="116"/>
                    <a:pt x="661" y="0"/>
                    <a:pt x="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713;p59">
              <a:extLst>
                <a:ext uri="{FF2B5EF4-FFF2-40B4-BE49-F238E27FC236}">
                  <a16:creationId xmlns:a16="http://schemas.microsoft.com/office/drawing/2014/main" id="{51FD4657-D922-496A-B133-482B2215AF6E}"/>
                </a:ext>
              </a:extLst>
            </p:cNvPr>
            <p:cNvSpPr/>
            <p:nvPr/>
          </p:nvSpPr>
          <p:spPr>
            <a:xfrm>
              <a:off x="6451191" y="1473921"/>
              <a:ext cx="142581" cy="151046"/>
            </a:xfrm>
            <a:custGeom>
              <a:avLst/>
              <a:gdLst/>
              <a:ahLst/>
              <a:cxnLst/>
              <a:rect l="l" t="t" r="r" b="b"/>
              <a:pathLst>
                <a:path w="6165" h="6531" extrusionOk="0">
                  <a:moveTo>
                    <a:pt x="3087" y="821"/>
                  </a:moveTo>
                  <a:cubicBezTo>
                    <a:pt x="3185" y="821"/>
                    <a:pt x="3355" y="937"/>
                    <a:pt x="3524" y="1231"/>
                  </a:cubicBezTo>
                  <a:cubicBezTo>
                    <a:pt x="3372" y="1276"/>
                    <a:pt x="3230" y="1329"/>
                    <a:pt x="3087" y="1392"/>
                  </a:cubicBezTo>
                  <a:cubicBezTo>
                    <a:pt x="2935" y="1329"/>
                    <a:pt x="2792" y="1276"/>
                    <a:pt x="2650" y="1231"/>
                  </a:cubicBezTo>
                  <a:cubicBezTo>
                    <a:pt x="2819" y="937"/>
                    <a:pt x="2980" y="821"/>
                    <a:pt x="3087" y="821"/>
                  </a:cubicBezTo>
                  <a:close/>
                  <a:moveTo>
                    <a:pt x="1544" y="1874"/>
                  </a:moveTo>
                  <a:cubicBezTo>
                    <a:pt x="1508" y="2016"/>
                    <a:pt x="1481" y="2168"/>
                    <a:pt x="1463" y="2329"/>
                  </a:cubicBezTo>
                  <a:cubicBezTo>
                    <a:pt x="1338" y="2427"/>
                    <a:pt x="1222" y="2525"/>
                    <a:pt x="1106" y="2623"/>
                  </a:cubicBezTo>
                  <a:cubicBezTo>
                    <a:pt x="937" y="2338"/>
                    <a:pt x="919" y="2132"/>
                    <a:pt x="973" y="2043"/>
                  </a:cubicBezTo>
                  <a:cubicBezTo>
                    <a:pt x="1017" y="1954"/>
                    <a:pt x="1196" y="1874"/>
                    <a:pt x="1517" y="1874"/>
                  </a:cubicBezTo>
                  <a:close/>
                  <a:moveTo>
                    <a:pt x="4648" y="1874"/>
                  </a:moveTo>
                  <a:cubicBezTo>
                    <a:pt x="4978" y="1874"/>
                    <a:pt x="5148" y="1954"/>
                    <a:pt x="5201" y="2043"/>
                  </a:cubicBezTo>
                  <a:cubicBezTo>
                    <a:pt x="5246" y="2132"/>
                    <a:pt x="5237" y="2338"/>
                    <a:pt x="5058" y="2623"/>
                  </a:cubicBezTo>
                  <a:cubicBezTo>
                    <a:pt x="4951" y="2525"/>
                    <a:pt x="4835" y="2427"/>
                    <a:pt x="4710" y="2329"/>
                  </a:cubicBezTo>
                  <a:cubicBezTo>
                    <a:pt x="4684" y="2168"/>
                    <a:pt x="4657" y="2016"/>
                    <a:pt x="4621" y="1874"/>
                  </a:cubicBezTo>
                  <a:close/>
                  <a:moveTo>
                    <a:pt x="3087" y="2293"/>
                  </a:moveTo>
                  <a:cubicBezTo>
                    <a:pt x="3230" y="2355"/>
                    <a:pt x="3372" y="2436"/>
                    <a:pt x="3515" y="2516"/>
                  </a:cubicBezTo>
                  <a:cubicBezTo>
                    <a:pt x="3658" y="2596"/>
                    <a:pt x="3801" y="2685"/>
                    <a:pt x="3925" y="2775"/>
                  </a:cubicBezTo>
                  <a:cubicBezTo>
                    <a:pt x="3943" y="2935"/>
                    <a:pt x="3952" y="3096"/>
                    <a:pt x="3952" y="3265"/>
                  </a:cubicBezTo>
                  <a:cubicBezTo>
                    <a:pt x="3952" y="3426"/>
                    <a:pt x="3943" y="3595"/>
                    <a:pt x="3925" y="3756"/>
                  </a:cubicBezTo>
                  <a:cubicBezTo>
                    <a:pt x="3801" y="3845"/>
                    <a:pt x="3658" y="3934"/>
                    <a:pt x="3515" y="4015"/>
                  </a:cubicBezTo>
                  <a:cubicBezTo>
                    <a:pt x="3372" y="4095"/>
                    <a:pt x="3230" y="4175"/>
                    <a:pt x="3087" y="4238"/>
                  </a:cubicBezTo>
                  <a:cubicBezTo>
                    <a:pt x="2935" y="4175"/>
                    <a:pt x="2792" y="4095"/>
                    <a:pt x="2650" y="4015"/>
                  </a:cubicBezTo>
                  <a:cubicBezTo>
                    <a:pt x="2507" y="3934"/>
                    <a:pt x="2373" y="3845"/>
                    <a:pt x="2239" y="3756"/>
                  </a:cubicBezTo>
                  <a:cubicBezTo>
                    <a:pt x="2222" y="3595"/>
                    <a:pt x="2222" y="3426"/>
                    <a:pt x="2222" y="3265"/>
                  </a:cubicBezTo>
                  <a:cubicBezTo>
                    <a:pt x="2222" y="3096"/>
                    <a:pt x="2222" y="2935"/>
                    <a:pt x="2239" y="2775"/>
                  </a:cubicBezTo>
                  <a:cubicBezTo>
                    <a:pt x="2373" y="2685"/>
                    <a:pt x="2507" y="2596"/>
                    <a:pt x="2650" y="2516"/>
                  </a:cubicBezTo>
                  <a:cubicBezTo>
                    <a:pt x="2792" y="2436"/>
                    <a:pt x="2935" y="2355"/>
                    <a:pt x="3087" y="2293"/>
                  </a:cubicBezTo>
                  <a:close/>
                  <a:moveTo>
                    <a:pt x="1106" y="3899"/>
                  </a:moveTo>
                  <a:cubicBezTo>
                    <a:pt x="1222" y="4006"/>
                    <a:pt x="1338" y="4104"/>
                    <a:pt x="1463" y="4202"/>
                  </a:cubicBezTo>
                  <a:cubicBezTo>
                    <a:pt x="1481" y="4363"/>
                    <a:pt x="1508" y="4514"/>
                    <a:pt x="1544" y="4657"/>
                  </a:cubicBezTo>
                  <a:cubicBezTo>
                    <a:pt x="1205" y="4657"/>
                    <a:pt x="1026" y="4577"/>
                    <a:pt x="973" y="4488"/>
                  </a:cubicBezTo>
                  <a:cubicBezTo>
                    <a:pt x="919" y="4398"/>
                    <a:pt x="937" y="4193"/>
                    <a:pt x="1106" y="3899"/>
                  </a:cubicBezTo>
                  <a:close/>
                  <a:moveTo>
                    <a:pt x="5058" y="3899"/>
                  </a:moveTo>
                  <a:cubicBezTo>
                    <a:pt x="5237" y="4193"/>
                    <a:pt x="5246" y="4398"/>
                    <a:pt x="5201" y="4488"/>
                  </a:cubicBezTo>
                  <a:cubicBezTo>
                    <a:pt x="5148" y="4577"/>
                    <a:pt x="4969" y="4657"/>
                    <a:pt x="4621" y="4657"/>
                  </a:cubicBezTo>
                  <a:cubicBezTo>
                    <a:pt x="4657" y="4514"/>
                    <a:pt x="4684" y="4363"/>
                    <a:pt x="4710" y="4202"/>
                  </a:cubicBezTo>
                  <a:cubicBezTo>
                    <a:pt x="4835" y="4104"/>
                    <a:pt x="4951" y="4006"/>
                    <a:pt x="5058" y="3899"/>
                  </a:cubicBezTo>
                  <a:close/>
                  <a:moveTo>
                    <a:pt x="3087" y="5139"/>
                  </a:moveTo>
                  <a:cubicBezTo>
                    <a:pt x="3230" y="5201"/>
                    <a:pt x="3372" y="5255"/>
                    <a:pt x="3524" y="5290"/>
                  </a:cubicBezTo>
                  <a:cubicBezTo>
                    <a:pt x="3355" y="5594"/>
                    <a:pt x="3185" y="5701"/>
                    <a:pt x="3087" y="5701"/>
                  </a:cubicBezTo>
                  <a:cubicBezTo>
                    <a:pt x="2980" y="5701"/>
                    <a:pt x="2819" y="5594"/>
                    <a:pt x="2650" y="5290"/>
                  </a:cubicBezTo>
                  <a:cubicBezTo>
                    <a:pt x="2792" y="5255"/>
                    <a:pt x="2935" y="5201"/>
                    <a:pt x="3087" y="5139"/>
                  </a:cubicBezTo>
                  <a:close/>
                  <a:moveTo>
                    <a:pt x="3087" y="0"/>
                  </a:moveTo>
                  <a:cubicBezTo>
                    <a:pt x="2578" y="0"/>
                    <a:pt x="2123" y="375"/>
                    <a:pt x="1811" y="1062"/>
                  </a:cubicBezTo>
                  <a:cubicBezTo>
                    <a:pt x="1711" y="1052"/>
                    <a:pt x="1614" y="1048"/>
                    <a:pt x="1521" y="1048"/>
                  </a:cubicBezTo>
                  <a:cubicBezTo>
                    <a:pt x="919" y="1048"/>
                    <a:pt x="475" y="1246"/>
                    <a:pt x="259" y="1633"/>
                  </a:cubicBezTo>
                  <a:cubicBezTo>
                    <a:pt x="0" y="2070"/>
                    <a:pt x="107" y="2650"/>
                    <a:pt x="544" y="3265"/>
                  </a:cubicBezTo>
                  <a:cubicBezTo>
                    <a:pt x="107" y="3881"/>
                    <a:pt x="0" y="4452"/>
                    <a:pt x="259" y="4898"/>
                  </a:cubicBezTo>
                  <a:cubicBezTo>
                    <a:pt x="482" y="5281"/>
                    <a:pt x="919" y="5487"/>
                    <a:pt x="1526" y="5487"/>
                  </a:cubicBezTo>
                  <a:cubicBezTo>
                    <a:pt x="1615" y="5487"/>
                    <a:pt x="1713" y="5478"/>
                    <a:pt x="1811" y="5469"/>
                  </a:cubicBezTo>
                  <a:cubicBezTo>
                    <a:pt x="2123" y="6156"/>
                    <a:pt x="2578" y="6530"/>
                    <a:pt x="3087" y="6530"/>
                  </a:cubicBezTo>
                  <a:cubicBezTo>
                    <a:pt x="3595" y="6530"/>
                    <a:pt x="4041" y="6156"/>
                    <a:pt x="4354" y="5469"/>
                  </a:cubicBezTo>
                  <a:cubicBezTo>
                    <a:pt x="4452" y="5478"/>
                    <a:pt x="4550" y="5487"/>
                    <a:pt x="4648" y="5487"/>
                  </a:cubicBezTo>
                  <a:cubicBezTo>
                    <a:pt x="5246" y="5487"/>
                    <a:pt x="5692" y="5281"/>
                    <a:pt x="5915" y="4898"/>
                  </a:cubicBezTo>
                  <a:cubicBezTo>
                    <a:pt x="6165" y="4452"/>
                    <a:pt x="6066" y="3881"/>
                    <a:pt x="5629" y="3265"/>
                  </a:cubicBezTo>
                  <a:cubicBezTo>
                    <a:pt x="6066" y="2650"/>
                    <a:pt x="6165" y="2070"/>
                    <a:pt x="5915" y="1633"/>
                  </a:cubicBezTo>
                  <a:cubicBezTo>
                    <a:pt x="5691" y="1246"/>
                    <a:pt x="5246" y="1048"/>
                    <a:pt x="4644" y="1048"/>
                  </a:cubicBezTo>
                  <a:cubicBezTo>
                    <a:pt x="4551" y="1048"/>
                    <a:pt x="4454" y="1052"/>
                    <a:pt x="4354" y="1062"/>
                  </a:cubicBezTo>
                  <a:cubicBezTo>
                    <a:pt x="4041" y="375"/>
                    <a:pt x="3595" y="0"/>
                    <a:pt x="3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714;p59">
              <a:extLst>
                <a:ext uri="{FF2B5EF4-FFF2-40B4-BE49-F238E27FC236}">
                  <a16:creationId xmlns:a16="http://schemas.microsoft.com/office/drawing/2014/main" id="{607FD50E-BA27-47D5-AA5A-3659938C68CA}"/>
                </a:ext>
              </a:extLst>
            </p:cNvPr>
            <p:cNvSpPr/>
            <p:nvPr/>
          </p:nvSpPr>
          <p:spPr>
            <a:xfrm>
              <a:off x="6530608" y="1687032"/>
              <a:ext cx="137655" cy="167559"/>
            </a:xfrm>
            <a:custGeom>
              <a:avLst/>
              <a:gdLst/>
              <a:ahLst/>
              <a:cxnLst/>
              <a:rect l="l" t="t" r="r" b="b"/>
              <a:pathLst>
                <a:path w="5952" h="7245" extrusionOk="0">
                  <a:moveTo>
                    <a:pt x="2980" y="1062"/>
                  </a:moveTo>
                  <a:lnTo>
                    <a:pt x="3364" y="1535"/>
                  </a:lnTo>
                  <a:cubicBezTo>
                    <a:pt x="3442" y="1629"/>
                    <a:pt x="3554" y="1681"/>
                    <a:pt x="3670" y="1681"/>
                  </a:cubicBezTo>
                  <a:cubicBezTo>
                    <a:pt x="3687" y="1681"/>
                    <a:pt x="3704" y="1680"/>
                    <a:pt x="3721" y="1678"/>
                  </a:cubicBezTo>
                  <a:lnTo>
                    <a:pt x="4327" y="1624"/>
                  </a:lnTo>
                  <a:lnTo>
                    <a:pt x="4265" y="2231"/>
                  </a:lnTo>
                  <a:cubicBezTo>
                    <a:pt x="4256" y="2365"/>
                    <a:pt x="4310" y="2499"/>
                    <a:pt x="4417" y="2588"/>
                  </a:cubicBezTo>
                  <a:lnTo>
                    <a:pt x="4890" y="2971"/>
                  </a:lnTo>
                  <a:lnTo>
                    <a:pt x="4417" y="3355"/>
                  </a:lnTo>
                  <a:cubicBezTo>
                    <a:pt x="4310" y="3444"/>
                    <a:pt x="4256" y="3578"/>
                    <a:pt x="4265" y="3721"/>
                  </a:cubicBezTo>
                  <a:lnTo>
                    <a:pt x="4327" y="4327"/>
                  </a:lnTo>
                  <a:lnTo>
                    <a:pt x="3721" y="4265"/>
                  </a:lnTo>
                  <a:cubicBezTo>
                    <a:pt x="3711" y="4264"/>
                    <a:pt x="3702" y="4264"/>
                    <a:pt x="3692" y="4264"/>
                  </a:cubicBezTo>
                  <a:cubicBezTo>
                    <a:pt x="3568" y="4264"/>
                    <a:pt x="3447" y="4317"/>
                    <a:pt x="3364" y="4417"/>
                  </a:cubicBezTo>
                  <a:lnTo>
                    <a:pt x="2980" y="4880"/>
                  </a:lnTo>
                  <a:lnTo>
                    <a:pt x="2588" y="4417"/>
                  </a:lnTo>
                  <a:cubicBezTo>
                    <a:pt x="2508" y="4318"/>
                    <a:pt x="2392" y="4265"/>
                    <a:pt x="2276" y="4265"/>
                  </a:cubicBezTo>
                  <a:lnTo>
                    <a:pt x="2231" y="4265"/>
                  </a:lnTo>
                  <a:lnTo>
                    <a:pt x="1624" y="4327"/>
                  </a:lnTo>
                  <a:lnTo>
                    <a:pt x="1687" y="3721"/>
                  </a:lnTo>
                  <a:cubicBezTo>
                    <a:pt x="1696" y="3578"/>
                    <a:pt x="1642" y="3444"/>
                    <a:pt x="1535" y="3355"/>
                  </a:cubicBezTo>
                  <a:lnTo>
                    <a:pt x="1062" y="2971"/>
                  </a:lnTo>
                  <a:lnTo>
                    <a:pt x="1535" y="2588"/>
                  </a:lnTo>
                  <a:cubicBezTo>
                    <a:pt x="1642" y="2499"/>
                    <a:pt x="1696" y="2365"/>
                    <a:pt x="1687" y="2231"/>
                  </a:cubicBezTo>
                  <a:lnTo>
                    <a:pt x="1624" y="1624"/>
                  </a:lnTo>
                  <a:lnTo>
                    <a:pt x="1624" y="1624"/>
                  </a:lnTo>
                  <a:lnTo>
                    <a:pt x="2231" y="1678"/>
                  </a:lnTo>
                  <a:cubicBezTo>
                    <a:pt x="2248" y="1680"/>
                    <a:pt x="2265" y="1681"/>
                    <a:pt x="2282" y="1681"/>
                  </a:cubicBezTo>
                  <a:cubicBezTo>
                    <a:pt x="2398" y="1681"/>
                    <a:pt x="2510" y="1629"/>
                    <a:pt x="2588" y="1535"/>
                  </a:cubicBezTo>
                  <a:lnTo>
                    <a:pt x="2980" y="1062"/>
                  </a:lnTo>
                  <a:close/>
                  <a:moveTo>
                    <a:pt x="2088" y="5103"/>
                  </a:moveTo>
                  <a:lnTo>
                    <a:pt x="2311" y="5371"/>
                  </a:lnTo>
                  <a:lnTo>
                    <a:pt x="1990" y="5915"/>
                  </a:lnTo>
                  <a:lnTo>
                    <a:pt x="1910" y="5710"/>
                  </a:lnTo>
                  <a:cubicBezTo>
                    <a:pt x="1844" y="5554"/>
                    <a:pt x="1687" y="5458"/>
                    <a:pt x="1523" y="5458"/>
                  </a:cubicBezTo>
                  <a:cubicBezTo>
                    <a:pt x="1510" y="5458"/>
                    <a:pt x="1496" y="5459"/>
                    <a:pt x="1482" y="5460"/>
                  </a:cubicBezTo>
                  <a:lnTo>
                    <a:pt x="1250" y="5487"/>
                  </a:lnTo>
                  <a:lnTo>
                    <a:pt x="1250" y="5487"/>
                  </a:lnTo>
                  <a:lnTo>
                    <a:pt x="1428" y="5175"/>
                  </a:lnTo>
                  <a:lnTo>
                    <a:pt x="2088" y="5103"/>
                  </a:lnTo>
                  <a:close/>
                  <a:moveTo>
                    <a:pt x="3864" y="5103"/>
                  </a:moveTo>
                  <a:lnTo>
                    <a:pt x="4524" y="5175"/>
                  </a:lnTo>
                  <a:lnTo>
                    <a:pt x="4702" y="5487"/>
                  </a:lnTo>
                  <a:lnTo>
                    <a:pt x="4479" y="5460"/>
                  </a:lnTo>
                  <a:cubicBezTo>
                    <a:pt x="4465" y="5459"/>
                    <a:pt x="4450" y="5458"/>
                    <a:pt x="4436" y="5458"/>
                  </a:cubicBezTo>
                  <a:cubicBezTo>
                    <a:pt x="4266" y="5458"/>
                    <a:pt x="4117" y="5554"/>
                    <a:pt x="4051" y="5710"/>
                  </a:cubicBezTo>
                  <a:lnTo>
                    <a:pt x="3962" y="5915"/>
                  </a:lnTo>
                  <a:lnTo>
                    <a:pt x="3649" y="5371"/>
                  </a:lnTo>
                  <a:lnTo>
                    <a:pt x="3864" y="5103"/>
                  </a:lnTo>
                  <a:close/>
                  <a:moveTo>
                    <a:pt x="2980" y="1"/>
                  </a:moveTo>
                  <a:cubicBezTo>
                    <a:pt x="2856" y="1"/>
                    <a:pt x="2740" y="54"/>
                    <a:pt x="2659" y="152"/>
                  </a:cubicBezTo>
                  <a:lnTo>
                    <a:pt x="2088" y="839"/>
                  </a:lnTo>
                  <a:lnTo>
                    <a:pt x="1205" y="750"/>
                  </a:lnTo>
                  <a:cubicBezTo>
                    <a:pt x="1195" y="749"/>
                    <a:pt x="1184" y="749"/>
                    <a:pt x="1174" y="749"/>
                  </a:cubicBezTo>
                  <a:cubicBezTo>
                    <a:pt x="1061" y="749"/>
                    <a:pt x="957" y="793"/>
                    <a:pt x="875" y="875"/>
                  </a:cubicBezTo>
                  <a:cubicBezTo>
                    <a:pt x="786" y="955"/>
                    <a:pt x="741" y="1080"/>
                    <a:pt x="759" y="1205"/>
                  </a:cubicBezTo>
                  <a:lnTo>
                    <a:pt x="839" y="2088"/>
                  </a:lnTo>
                  <a:lnTo>
                    <a:pt x="152" y="2650"/>
                  </a:lnTo>
                  <a:cubicBezTo>
                    <a:pt x="54" y="2730"/>
                    <a:pt x="1" y="2846"/>
                    <a:pt x="1" y="2971"/>
                  </a:cubicBezTo>
                  <a:cubicBezTo>
                    <a:pt x="1" y="3096"/>
                    <a:pt x="54" y="3212"/>
                    <a:pt x="152" y="3292"/>
                  </a:cubicBezTo>
                  <a:lnTo>
                    <a:pt x="839" y="3855"/>
                  </a:lnTo>
                  <a:lnTo>
                    <a:pt x="759" y="4675"/>
                  </a:lnTo>
                  <a:lnTo>
                    <a:pt x="135" y="5799"/>
                  </a:lnTo>
                  <a:cubicBezTo>
                    <a:pt x="54" y="5933"/>
                    <a:pt x="63" y="6103"/>
                    <a:pt x="144" y="6227"/>
                  </a:cubicBezTo>
                  <a:cubicBezTo>
                    <a:pt x="223" y="6346"/>
                    <a:pt x="351" y="6409"/>
                    <a:pt x="485" y="6409"/>
                  </a:cubicBezTo>
                  <a:cubicBezTo>
                    <a:pt x="502" y="6409"/>
                    <a:pt x="519" y="6408"/>
                    <a:pt x="536" y="6406"/>
                  </a:cubicBezTo>
                  <a:lnTo>
                    <a:pt x="1268" y="6317"/>
                  </a:lnTo>
                  <a:lnTo>
                    <a:pt x="1562" y="6995"/>
                  </a:lnTo>
                  <a:cubicBezTo>
                    <a:pt x="1624" y="7137"/>
                    <a:pt x="1758" y="7236"/>
                    <a:pt x="1910" y="7244"/>
                  </a:cubicBezTo>
                  <a:lnTo>
                    <a:pt x="1937" y="7244"/>
                  </a:lnTo>
                  <a:cubicBezTo>
                    <a:pt x="2088" y="7244"/>
                    <a:pt x="2222" y="7173"/>
                    <a:pt x="2293" y="7039"/>
                  </a:cubicBezTo>
                  <a:lnTo>
                    <a:pt x="2927" y="5942"/>
                  </a:lnTo>
                  <a:lnTo>
                    <a:pt x="3025" y="5942"/>
                  </a:lnTo>
                  <a:lnTo>
                    <a:pt x="3658" y="7039"/>
                  </a:lnTo>
                  <a:cubicBezTo>
                    <a:pt x="3730" y="7173"/>
                    <a:pt x="3873" y="7244"/>
                    <a:pt x="4015" y="7244"/>
                  </a:cubicBezTo>
                  <a:lnTo>
                    <a:pt x="4042" y="7244"/>
                  </a:lnTo>
                  <a:cubicBezTo>
                    <a:pt x="4194" y="7236"/>
                    <a:pt x="4336" y="7137"/>
                    <a:pt x="4399" y="6995"/>
                  </a:cubicBezTo>
                  <a:lnTo>
                    <a:pt x="4684" y="6317"/>
                  </a:lnTo>
                  <a:lnTo>
                    <a:pt x="5416" y="6406"/>
                  </a:lnTo>
                  <a:cubicBezTo>
                    <a:pt x="5433" y="6408"/>
                    <a:pt x="5450" y="6409"/>
                    <a:pt x="5467" y="6409"/>
                  </a:cubicBezTo>
                  <a:cubicBezTo>
                    <a:pt x="5601" y="6409"/>
                    <a:pt x="5729" y="6346"/>
                    <a:pt x="5808" y="6227"/>
                  </a:cubicBezTo>
                  <a:cubicBezTo>
                    <a:pt x="5898" y="6103"/>
                    <a:pt x="5898" y="5933"/>
                    <a:pt x="5826" y="5799"/>
                  </a:cubicBezTo>
                  <a:lnTo>
                    <a:pt x="5193" y="4666"/>
                  </a:lnTo>
                  <a:lnTo>
                    <a:pt x="5113" y="3855"/>
                  </a:lnTo>
                  <a:lnTo>
                    <a:pt x="5799" y="3292"/>
                  </a:lnTo>
                  <a:cubicBezTo>
                    <a:pt x="5898" y="3212"/>
                    <a:pt x="5951" y="3096"/>
                    <a:pt x="5951" y="2971"/>
                  </a:cubicBezTo>
                  <a:cubicBezTo>
                    <a:pt x="5951" y="2846"/>
                    <a:pt x="5898" y="2730"/>
                    <a:pt x="5799" y="2650"/>
                  </a:cubicBezTo>
                  <a:lnTo>
                    <a:pt x="5113" y="2088"/>
                  </a:lnTo>
                  <a:lnTo>
                    <a:pt x="5202" y="1205"/>
                  </a:lnTo>
                  <a:cubicBezTo>
                    <a:pt x="5211" y="1080"/>
                    <a:pt x="5166" y="955"/>
                    <a:pt x="5077" y="875"/>
                  </a:cubicBezTo>
                  <a:cubicBezTo>
                    <a:pt x="4995" y="793"/>
                    <a:pt x="4891" y="749"/>
                    <a:pt x="4778" y="749"/>
                  </a:cubicBezTo>
                  <a:cubicBezTo>
                    <a:pt x="4768" y="749"/>
                    <a:pt x="4757" y="749"/>
                    <a:pt x="4747" y="750"/>
                  </a:cubicBezTo>
                  <a:lnTo>
                    <a:pt x="3864" y="839"/>
                  </a:lnTo>
                  <a:lnTo>
                    <a:pt x="3293" y="152"/>
                  </a:lnTo>
                  <a:cubicBezTo>
                    <a:pt x="3221" y="54"/>
                    <a:pt x="3096" y="1"/>
                    <a:pt x="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715;p59">
              <a:extLst>
                <a:ext uri="{FF2B5EF4-FFF2-40B4-BE49-F238E27FC236}">
                  <a16:creationId xmlns:a16="http://schemas.microsoft.com/office/drawing/2014/main" id="{7F44F372-63DF-46BB-B119-D3F072BFEA5D}"/>
                </a:ext>
              </a:extLst>
            </p:cNvPr>
            <p:cNvSpPr/>
            <p:nvPr/>
          </p:nvSpPr>
          <p:spPr>
            <a:xfrm>
              <a:off x="6431372" y="1654840"/>
              <a:ext cx="22318" cy="19219"/>
            </a:xfrm>
            <a:custGeom>
              <a:avLst/>
              <a:gdLst/>
              <a:ahLst/>
              <a:cxnLst/>
              <a:rect l="l" t="t" r="r" b="b"/>
              <a:pathLst>
                <a:path w="965" h="831" extrusionOk="0">
                  <a:moveTo>
                    <a:pt x="483" y="1"/>
                  </a:moveTo>
                  <a:cubicBezTo>
                    <a:pt x="215" y="1"/>
                    <a:pt x="1" y="260"/>
                    <a:pt x="90" y="545"/>
                  </a:cubicBezTo>
                  <a:cubicBezTo>
                    <a:pt x="144" y="715"/>
                    <a:pt x="304" y="831"/>
                    <a:pt x="483" y="831"/>
                  </a:cubicBezTo>
                  <a:lnTo>
                    <a:pt x="491" y="831"/>
                  </a:lnTo>
                  <a:cubicBezTo>
                    <a:pt x="759" y="831"/>
                    <a:pt x="964" y="572"/>
                    <a:pt x="884" y="286"/>
                  </a:cubicBezTo>
                  <a:cubicBezTo>
                    <a:pt x="830" y="117"/>
                    <a:pt x="661"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716;p59">
              <a:extLst>
                <a:ext uri="{FF2B5EF4-FFF2-40B4-BE49-F238E27FC236}">
                  <a16:creationId xmlns:a16="http://schemas.microsoft.com/office/drawing/2014/main" id="{DC26E2D1-F7C8-4148-8EBB-2A982C8A19E1}"/>
                </a:ext>
              </a:extLst>
            </p:cNvPr>
            <p:cNvSpPr/>
            <p:nvPr/>
          </p:nvSpPr>
          <p:spPr>
            <a:xfrm>
              <a:off x="6366178" y="1424823"/>
              <a:ext cx="313216" cy="248227"/>
            </a:xfrm>
            <a:custGeom>
              <a:avLst/>
              <a:gdLst/>
              <a:ahLst/>
              <a:cxnLst/>
              <a:rect l="l" t="t" r="r" b="b"/>
              <a:pathLst>
                <a:path w="13543" h="10733" extrusionOk="0">
                  <a:moveTo>
                    <a:pt x="411" y="0"/>
                  </a:moveTo>
                  <a:cubicBezTo>
                    <a:pt x="188" y="0"/>
                    <a:pt x="1" y="187"/>
                    <a:pt x="1" y="410"/>
                  </a:cubicBezTo>
                  <a:lnTo>
                    <a:pt x="1" y="10322"/>
                  </a:lnTo>
                  <a:cubicBezTo>
                    <a:pt x="1" y="10545"/>
                    <a:pt x="188" y="10732"/>
                    <a:pt x="411" y="10732"/>
                  </a:cubicBezTo>
                  <a:lnTo>
                    <a:pt x="1838" y="10732"/>
                  </a:lnTo>
                  <a:cubicBezTo>
                    <a:pt x="2061" y="10732"/>
                    <a:pt x="2240" y="10545"/>
                    <a:pt x="2231" y="10313"/>
                  </a:cubicBezTo>
                  <a:cubicBezTo>
                    <a:pt x="2213" y="10108"/>
                    <a:pt x="2026" y="9947"/>
                    <a:pt x="1821" y="9947"/>
                  </a:cubicBezTo>
                  <a:lnTo>
                    <a:pt x="830" y="9947"/>
                  </a:lnTo>
                  <a:lnTo>
                    <a:pt x="830" y="830"/>
                  </a:lnTo>
                  <a:lnTo>
                    <a:pt x="12713" y="830"/>
                  </a:lnTo>
                  <a:lnTo>
                    <a:pt x="12713" y="9911"/>
                  </a:lnTo>
                  <a:lnTo>
                    <a:pt x="4773" y="9911"/>
                  </a:lnTo>
                  <a:cubicBezTo>
                    <a:pt x="4524" y="9911"/>
                    <a:pt x="4327" y="10125"/>
                    <a:pt x="4363" y="10384"/>
                  </a:cubicBezTo>
                  <a:cubicBezTo>
                    <a:pt x="4399" y="10589"/>
                    <a:pt x="4577" y="10732"/>
                    <a:pt x="4791" y="10732"/>
                  </a:cubicBezTo>
                  <a:lnTo>
                    <a:pt x="13124" y="10732"/>
                  </a:lnTo>
                  <a:cubicBezTo>
                    <a:pt x="13356" y="10732"/>
                    <a:pt x="13543" y="10545"/>
                    <a:pt x="13543" y="10322"/>
                  </a:cubicBezTo>
                  <a:lnTo>
                    <a:pt x="13543" y="410"/>
                  </a:lnTo>
                  <a:cubicBezTo>
                    <a:pt x="13543" y="187"/>
                    <a:pt x="13356" y="0"/>
                    <a:pt x="1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30967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181"/>
        <p:cNvGrpSpPr/>
        <p:nvPr/>
      </p:nvGrpSpPr>
      <p:grpSpPr>
        <a:xfrm>
          <a:off x="0" y="0"/>
          <a:ext cx="0" cy="0"/>
          <a:chOff x="0" y="0"/>
          <a:chExt cx="0" cy="0"/>
        </a:xfrm>
      </p:grpSpPr>
      <p:sp>
        <p:nvSpPr>
          <p:cNvPr id="3182" name="Google Shape;3182;p35"/>
          <p:cNvSpPr txBox="1">
            <a:spLocks noGrp="1"/>
          </p:cNvSpPr>
          <p:nvPr>
            <p:ph type="title"/>
          </p:nvPr>
        </p:nvSpPr>
        <p:spPr>
          <a:xfrm>
            <a:off x="3050771" y="2153438"/>
            <a:ext cx="5373229" cy="11364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Conclusion</a:t>
            </a:r>
            <a:endParaRPr dirty="0"/>
          </a:p>
        </p:txBody>
      </p:sp>
      <p:sp>
        <p:nvSpPr>
          <p:cNvPr id="3184" name="Google Shape;3184;p35"/>
          <p:cNvSpPr txBox="1">
            <a:spLocks noGrp="1"/>
          </p:cNvSpPr>
          <p:nvPr>
            <p:ph type="title" idx="2"/>
          </p:nvPr>
        </p:nvSpPr>
        <p:spPr>
          <a:xfrm>
            <a:off x="4184700" y="1327763"/>
            <a:ext cx="4239300" cy="825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03.</a:t>
            </a:r>
            <a:endParaRPr dirty="0"/>
          </a:p>
        </p:txBody>
      </p:sp>
      <p:sp>
        <p:nvSpPr>
          <p:cNvPr id="3" name="Subtitle 2">
            <a:extLst>
              <a:ext uri="{FF2B5EF4-FFF2-40B4-BE49-F238E27FC236}">
                <a16:creationId xmlns:a16="http://schemas.microsoft.com/office/drawing/2014/main" id="{2F06CE63-D602-4DA8-B46F-3E3B763E1B4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194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32"/>
        <p:cNvGrpSpPr/>
        <p:nvPr/>
      </p:nvGrpSpPr>
      <p:grpSpPr>
        <a:xfrm>
          <a:off x="0" y="0"/>
          <a:ext cx="0" cy="0"/>
          <a:chOff x="0" y="0"/>
          <a:chExt cx="0" cy="0"/>
        </a:xfrm>
      </p:grpSpPr>
      <p:sp>
        <p:nvSpPr>
          <p:cNvPr id="32" name="Google Shape;3195;p37">
            <a:extLst>
              <a:ext uri="{FF2B5EF4-FFF2-40B4-BE49-F238E27FC236}">
                <a16:creationId xmlns:a16="http://schemas.microsoft.com/office/drawing/2014/main" id="{A79EB441-C737-4F0D-90D9-3F4B23E18C7D}"/>
              </a:ext>
            </a:extLst>
          </p:cNvPr>
          <p:cNvSpPr txBox="1">
            <a:spLocks/>
          </p:cNvSpPr>
          <p:nvPr/>
        </p:nvSpPr>
        <p:spPr>
          <a:xfrm>
            <a:off x="237862" y="223916"/>
            <a:ext cx="2073076"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dirty="0">
                <a:solidFill>
                  <a:schemeClr val="tx1"/>
                </a:solidFill>
              </a:rPr>
              <a:t>Conclusion</a:t>
            </a:r>
          </a:p>
        </p:txBody>
      </p:sp>
      <p:sp>
        <p:nvSpPr>
          <p:cNvPr id="12" name="TextBox 11">
            <a:extLst>
              <a:ext uri="{FF2B5EF4-FFF2-40B4-BE49-F238E27FC236}">
                <a16:creationId xmlns:a16="http://schemas.microsoft.com/office/drawing/2014/main" id="{688E9E6A-B3EE-450D-A6BF-E99B0D315CCF}"/>
              </a:ext>
            </a:extLst>
          </p:cNvPr>
          <p:cNvSpPr txBox="1"/>
          <p:nvPr/>
        </p:nvSpPr>
        <p:spPr>
          <a:xfrm>
            <a:off x="1558289" y="2395328"/>
            <a:ext cx="5806439" cy="1200329"/>
          </a:xfrm>
          <a:prstGeom prst="rect">
            <a:avLst/>
          </a:prstGeom>
          <a:noFill/>
        </p:spPr>
        <p:txBody>
          <a:bodyPr wrap="square" rtlCol="0">
            <a:spAutoFit/>
          </a:bodyPr>
          <a:lstStyle/>
          <a:p>
            <a:pPr algn="ctr"/>
            <a:r>
              <a:rPr lang="en-US" sz="1800" dirty="0">
                <a:latin typeface="Rubik Light" panose="020B0604020202020204" charset="-79"/>
                <a:cs typeface="Rubik Light" panose="020B0604020202020204" charset="-79"/>
              </a:rPr>
              <a:t>Theoretically, the implementation of 7-letter scoring scheme is able to optimize the MFE but not the CAI of mRNA vaccine designs comparing to the Pfizer mRNA COVID-19 vaccine.</a:t>
            </a:r>
          </a:p>
        </p:txBody>
      </p:sp>
      <p:sp>
        <p:nvSpPr>
          <p:cNvPr id="3" name="Rectangle 2">
            <a:extLst>
              <a:ext uri="{FF2B5EF4-FFF2-40B4-BE49-F238E27FC236}">
                <a16:creationId xmlns:a16="http://schemas.microsoft.com/office/drawing/2014/main" id="{F64B3001-3EE3-44C4-8465-12AFA8321EFC}"/>
              </a:ext>
            </a:extLst>
          </p:cNvPr>
          <p:cNvSpPr/>
          <p:nvPr/>
        </p:nvSpPr>
        <p:spPr>
          <a:xfrm>
            <a:off x="1112519" y="1159192"/>
            <a:ext cx="6697980" cy="738664"/>
          </a:xfrm>
          <a:prstGeom prst="rect">
            <a:avLst/>
          </a:prstGeom>
        </p:spPr>
        <p:txBody>
          <a:bodyPr wrap="square">
            <a:spAutoFit/>
          </a:bodyPr>
          <a:lstStyle/>
          <a:p>
            <a:pPr marL="0" lvl="0" indent="0" algn="ctr"/>
            <a:r>
              <a:rPr lang="en-US" dirty="0">
                <a:solidFill>
                  <a:schemeClr val="bg1">
                    <a:lumMod val="50000"/>
                  </a:schemeClr>
                </a:solidFill>
                <a:latin typeface="Rubik Light"/>
                <a:cs typeface="Rubik Light"/>
              </a:rPr>
              <a:t>Research Question:  How could 7-Letter Scoring Scheme implemented in </a:t>
            </a:r>
            <a:r>
              <a:rPr lang="en-US" dirty="0">
                <a:solidFill>
                  <a:schemeClr val="bg1">
                    <a:lumMod val="50000"/>
                  </a:schemeClr>
                </a:solidFill>
                <a:latin typeface="Rubik Light"/>
                <a:cs typeface="Rubik Light"/>
                <a:sym typeface="Rubik Light"/>
              </a:rPr>
              <a:t>Nussinov and</a:t>
            </a:r>
            <a:r>
              <a:rPr lang="en-US" dirty="0">
                <a:solidFill>
                  <a:schemeClr val="bg1">
                    <a:lumMod val="50000"/>
                  </a:schemeClr>
                </a:solidFill>
                <a:latin typeface="Rubik Light"/>
                <a:cs typeface="Rubik Light"/>
              </a:rPr>
              <a:t> Jacobson model optimize the Minimum Free Energy and Codon Adaptation Index of mRNA COVID-19 vaccine designs?</a:t>
            </a:r>
          </a:p>
        </p:txBody>
      </p:sp>
    </p:spTree>
    <p:extLst>
      <p:ext uri="{BB962C8B-B14F-4D97-AF65-F5344CB8AC3E}">
        <p14:creationId xmlns:p14="http://schemas.microsoft.com/office/powerpoint/2010/main" val="19673681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3511"/>
        <p:cNvGrpSpPr/>
        <p:nvPr/>
      </p:nvGrpSpPr>
      <p:grpSpPr>
        <a:xfrm>
          <a:off x="0" y="0"/>
          <a:ext cx="0" cy="0"/>
          <a:chOff x="0" y="0"/>
          <a:chExt cx="0" cy="0"/>
        </a:xfrm>
      </p:grpSpPr>
      <p:sp>
        <p:nvSpPr>
          <p:cNvPr id="3512" name="Google Shape;3512;p41"/>
          <p:cNvSpPr txBox="1">
            <a:spLocks noGrp="1"/>
          </p:cNvSpPr>
          <p:nvPr>
            <p:ph type="title"/>
          </p:nvPr>
        </p:nvSpPr>
        <p:spPr>
          <a:xfrm>
            <a:off x="763495" y="2153450"/>
            <a:ext cx="7616910" cy="1136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Limitations &amp; Implications</a:t>
            </a:r>
            <a:endParaRPr dirty="0"/>
          </a:p>
        </p:txBody>
      </p:sp>
      <p:sp>
        <p:nvSpPr>
          <p:cNvPr id="3513" name="Google Shape;3513;p41"/>
          <p:cNvSpPr txBox="1">
            <a:spLocks noGrp="1"/>
          </p:cNvSpPr>
          <p:nvPr>
            <p:ph type="subTitle" idx="1"/>
          </p:nvPr>
        </p:nvSpPr>
        <p:spPr>
          <a:xfrm>
            <a:off x="3249150" y="3289850"/>
            <a:ext cx="2645700" cy="525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endParaRPr dirty="0"/>
          </a:p>
        </p:txBody>
      </p:sp>
      <p:sp>
        <p:nvSpPr>
          <p:cNvPr id="3514" name="Google Shape;3514;p41"/>
          <p:cNvSpPr txBox="1">
            <a:spLocks noGrp="1"/>
          </p:cNvSpPr>
          <p:nvPr>
            <p:ph type="title" idx="2"/>
          </p:nvPr>
        </p:nvSpPr>
        <p:spPr>
          <a:xfrm>
            <a:off x="2452300" y="1327763"/>
            <a:ext cx="4239300" cy="825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2031535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7-Letter Scoring Scheme implemented in </a:t>
            </a:r>
            <a:r>
              <a:rPr lang="en-US" dirty="0">
                <a:solidFill>
                  <a:schemeClr val="accent2"/>
                </a:solidFill>
                <a:latin typeface="Rubik Light"/>
                <a:cs typeface="Rubik Light"/>
                <a:sym typeface="Rubik Light"/>
              </a:rPr>
              <a:t>Nussinov</a:t>
            </a:r>
            <a:r>
              <a:rPr lang="en-US" dirty="0">
                <a:solidFill>
                  <a:schemeClr val="accent2"/>
                </a:solidFill>
                <a:latin typeface="Rubik Light"/>
                <a:cs typeface="Rubik Light"/>
              </a:rPr>
              <a:t> and Jacobson model </a:t>
            </a:r>
            <a:r>
              <a:rPr lang="en-US" dirty="0">
                <a:solidFill>
                  <a:schemeClr val="bg1">
                    <a:lumMod val="75000"/>
                  </a:schemeClr>
                </a:solidFill>
                <a:latin typeface="Rubik Light"/>
                <a:cs typeface="Rubik Light"/>
              </a:rPr>
              <a:t>optimize the Minimum Free Energy and Codon Adaptation Index of mRNA COVID-19 vaccine designs?</a:t>
            </a:r>
          </a:p>
        </p:txBody>
      </p:sp>
      <p:sp>
        <p:nvSpPr>
          <p:cNvPr id="8" name="Rectangle 7">
            <a:extLst>
              <a:ext uri="{FF2B5EF4-FFF2-40B4-BE49-F238E27FC236}">
                <a16:creationId xmlns:a16="http://schemas.microsoft.com/office/drawing/2014/main" id="{AE6AAD96-8A31-4F24-93D3-2A3310A67454}"/>
              </a:ext>
            </a:extLst>
          </p:cNvPr>
          <p:cNvSpPr/>
          <p:nvPr/>
        </p:nvSpPr>
        <p:spPr>
          <a:xfrm>
            <a:off x="312821" y="2006969"/>
            <a:ext cx="8518358" cy="1569660"/>
          </a:xfrm>
          <a:prstGeom prst="rect">
            <a:avLst/>
          </a:prstGeom>
        </p:spPr>
        <p:txBody>
          <a:bodyPr wrap="square">
            <a:spAutoFit/>
          </a:bodyPr>
          <a:lstStyle/>
          <a:p>
            <a:pPr marL="0" lvl="0" indent="0" algn="ctr"/>
            <a:r>
              <a:rPr lang="en-US" sz="1600" dirty="0">
                <a:solidFill>
                  <a:schemeClr val="bg1">
                    <a:lumMod val="75000"/>
                  </a:schemeClr>
                </a:solidFill>
                <a:latin typeface="Rubik Light"/>
                <a:cs typeface="Rubik Light"/>
              </a:rPr>
              <a:t>a </a:t>
            </a:r>
            <a:r>
              <a:rPr lang="en-US" sz="1600" dirty="0">
                <a:solidFill>
                  <a:schemeClr val="accent2"/>
                </a:solidFill>
                <a:latin typeface="Rubik Light"/>
                <a:cs typeface="Rubik Light"/>
              </a:rPr>
              <a:t>dynamic programming </a:t>
            </a:r>
            <a:r>
              <a:rPr lang="en-US" sz="1600" dirty="0">
                <a:solidFill>
                  <a:schemeClr val="bg1">
                    <a:lumMod val="75000"/>
                  </a:schemeClr>
                </a:solidFill>
                <a:latin typeface="Rubik Light"/>
                <a:cs typeface="Rubik Light"/>
              </a:rPr>
              <a:t>algorithm for finding the most stable secondary structures in long single-stranded RNAs (Nussinov &amp; Jacobson, 1980)</a:t>
            </a:r>
          </a:p>
          <a:p>
            <a:pPr marL="0" lvl="0" indent="0" algn="ctr"/>
            <a:endParaRPr lang="en-US" sz="1600" dirty="0">
              <a:solidFill>
                <a:schemeClr val="bg1">
                  <a:lumMod val="75000"/>
                </a:schemeClr>
              </a:solidFill>
              <a:latin typeface="Rubik Light"/>
              <a:cs typeface="Rubik Light"/>
            </a:endParaRPr>
          </a:p>
          <a:p>
            <a:pPr marL="0" lvl="0" indent="0" algn="ctr"/>
            <a:endParaRPr lang="en-US" sz="1600" dirty="0">
              <a:solidFill>
                <a:schemeClr val="bg1">
                  <a:lumMod val="75000"/>
                </a:schemeClr>
              </a:solidFill>
              <a:latin typeface="Rubik Light"/>
              <a:cs typeface="Rubik Light"/>
            </a:endParaRPr>
          </a:p>
          <a:p>
            <a:pPr marL="0" lvl="0" indent="0" algn="ctr"/>
            <a:r>
              <a:rPr lang="en-US" sz="1600" dirty="0">
                <a:solidFill>
                  <a:schemeClr val="accent2"/>
                </a:solidFill>
                <a:latin typeface="Rubik Light"/>
                <a:cs typeface="Rubik Light"/>
              </a:rPr>
              <a:t>a programming technique that leverages previous computations to save computation time </a:t>
            </a:r>
            <a:r>
              <a:rPr lang="en-US" sz="1600" dirty="0">
                <a:solidFill>
                  <a:schemeClr val="bg1">
                    <a:lumMod val="75000"/>
                  </a:schemeClr>
                </a:solidFill>
                <a:latin typeface="Rubik Light"/>
                <a:cs typeface="Rubik Light"/>
              </a:rPr>
              <a:t>(Bellman, 1966) </a:t>
            </a:r>
          </a:p>
        </p:txBody>
      </p:sp>
    </p:spTree>
    <p:extLst>
      <p:ext uri="{BB962C8B-B14F-4D97-AF65-F5344CB8AC3E}">
        <p14:creationId xmlns:p14="http://schemas.microsoft.com/office/powerpoint/2010/main" val="812235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32"/>
        <p:cNvGrpSpPr/>
        <p:nvPr/>
      </p:nvGrpSpPr>
      <p:grpSpPr>
        <a:xfrm>
          <a:off x="0" y="0"/>
          <a:ext cx="0" cy="0"/>
          <a:chOff x="0" y="0"/>
          <a:chExt cx="0" cy="0"/>
        </a:xfrm>
      </p:grpSpPr>
      <p:sp>
        <p:nvSpPr>
          <p:cNvPr id="32" name="Google Shape;3195;p37">
            <a:extLst>
              <a:ext uri="{FF2B5EF4-FFF2-40B4-BE49-F238E27FC236}">
                <a16:creationId xmlns:a16="http://schemas.microsoft.com/office/drawing/2014/main" id="{A79EB441-C737-4F0D-90D9-3F4B23E18C7D}"/>
              </a:ext>
            </a:extLst>
          </p:cNvPr>
          <p:cNvSpPr txBox="1">
            <a:spLocks/>
          </p:cNvSpPr>
          <p:nvPr/>
        </p:nvSpPr>
        <p:spPr>
          <a:xfrm>
            <a:off x="237862" y="223916"/>
            <a:ext cx="2073076"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dirty="0">
                <a:solidFill>
                  <a:schemeClr val="tx1"/>
                </a:solidFill>
              </a:rPr>
              <a:t>Limitations</a:t>
            </a:r>
          </a:p>
        </p:txBody>
      </p:sp>
      <p:sp>
        <p:nvSpPr>
          <p:cNvPr id="12" name="TextBox 11">
            <a:extLst>
              <a:ext uri="{FF2B5EF4-FFF2-40B4-BE49-F238E27FC236}">
                <a16:creationId xmlns:a16="http://schemas.microsoft.com/office/drawing/2014/main" id="{688E9E6A-B3EE-450D-A6BF-E99B0D315CCF}"/>
              </a:ext>
            </a:extLst>
          </p:cNvPr>
          <p:cNvSpPr txBox="1"/>
          <p:nvPr/>
        </p:nvSpPr>
        <p:spPr>
          <a:xfrm>
            <a:off x="708916" y="1530407"/>
            <a:ext cx="3480698" cy="1231106"/>
          </a:xfrm>
          <a:prstGeom prst="rect">
            <a:avLst/>
          </a:prstGeom>
          <a:noFill/>
        </p:spPr>
        <p:txBody>
          <a:bodyPr wrap="square" rtlCol="0">
            <a:spAutoFit/>
          </a:bodyPr>
          <a:lstStyle/>
          <a:p>
            <a:pPr algn="ctr"/>
            <a:r>
              <a:rPr lang="en-US" sz="2000" dirty="0">
                <a:solidFill>
                  <a:schemeClr val="tx1"/>
                </a:solidFill>
                <a:latin typeface="Rubik Light" panose="020B0604020202020204" charset="-79"/>
                <a:cs typeface="Rubik Light" panose="020B0604020202020204" charset="-79"/>
              </a:rPr>
              <a:t>Pseudoknots</a:t>
            </a:r>
            <a:r>
              <a:rPr lang="en-US" sz="1800" dirty="0">
                <a:latin typeface="Rubik Light" panose="020B0604020202020204" charset="-79"/>
                <a:cs typeface="Rubik Light" panose="020B0604020202020204" charset="-79"/>
              </a:rPr>
              <a:t> </a:t>
            </a:r>
          </a:p>
          <a:p>
            <a:pPr algn="ctr"/>
            <a:r>
              <a:rPr lang="en-US" sz="1800" dirty="0">
                <a:latin typeface="Rubik Light" panose="020B0604020202020204" charset="-79"/>
                <a:cs typeface="Rubik Light" panose="020B0604020202020204" charset="-79"/>
              </a:rPr>
              <a:t>Inhibit Protein activities </a:t>
            </a:r>
          </a:p>
          <a:p>
            <a:pPr algn="ctr"/>
            <a:r>
              <a:rPr lang="en-US" sz="1800" dirty="0">
                <a:latin typeface="Rubik Light" panose="020B0604020202020204" charset="-79"/>
                <a:cs typeface="Rubik Light" panose="020B0604020202020204" charset="-79"/>
              </a:rPr>
              <a:t>Stimulate -1 Frameshift</a:t>
            </a:r>
          </a:p>
          <a:p>
            <a:pPr algn="ctr"/>
            <a:r>
              <a:rPr lang="en-US" sz="1800" dirty="0">
                <a:solidFill>
                  <a:schemeClr val="bg1">
                    <a:lumMod val="75000"/>
                  </a:schemeClr>
                </a:solidFill>
                <a:latin typeface="Rubik Light" panose="020B0604020202020204" charset="-79"/>
                <a:cs typeface="Rubik Light" panose="020B0604020202020204" charset="-79"/>
              </a:rPr>
              <a:t>(</a:t>
            </a:r>
            <a:r>
              <a:rPr lang="en-US" sz="1800" dirty="0" err="1">
                <a:solidFill>
                  <a:schemeClr val="bg1">
                    <a:lumMod val="75000"/>
                  </a:schemeClr>
                </a:solidFill>
                <a:latin typeface="Rubik Light" panose="020B0604020202020204" charset="-79"/>
                <a:cs typeface="Rubik Light" panose="020B0604020202020204" charset="-79"/>
              </a:rPr>
              <a:t>Giedroc</a:t>
            </a:r>
            <a:r>
              <a:rPr lang="en-US" sz="1800" dirty="0">
                <a:solidFill>
                  <a:schemeClr val="bg1">
                    <a:lumMod val="75000"/>
                  </a:schemeClr>
                </a:solidFill>
                <a:latin typeface="Rubik Light" panose="020B0604020202020204" charset="-79"/>
                <a:cs typeface="Rubik Light" panose="020B0604020202020204" charset="-79"/>
              </a:rPr>
              <a:t> &amp; Cornish, 2009)</a:t>
            </a:r>
            <a:endParaRPr lang="en-US" sz="1800" dirty="0">
              <a:latin typeface="Rubik Light" panose="020B0604020202020204" charset="-79"/>
              <a:cs typeface="Rubik Light" panose="020B0604020202020204" charset="-79"/>
            </a:endParaRPr>
          </a:p>
        </p:txBody>
      </p:sp>
    </p:spTree>
    <p:extLst>
      <p:ext uri="{BB962C8B-B14F-4D97-AF65-F5344CB8AC3E}">
        <p14:creationId xmlns:p14="http://schemas.microsoft.com/office/powerpoint/2010/main" val="25664300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32"/>
        <p:cNvGrpSpPr/>
        <p:nvPr/>
      </p:nvGrpSpPr>
      <p:grpSpPr>
        <a:xfrm>
          <a:off x="0" y="0"/>
          <a:ext cx="0" cy="0"/>
          <a:chOff x="0" y="0"/>
          <a:chExt cx="0" cy="0"/>
        </a:xfrm>
      </p:grpSpPr>
      <p:sp>
        <p:nvSpPr>
          <p:cNvPr id="32" name="Google Shape;3195;p37">
            <a:extLst>
              <a:ext uri="{FF2B5EF4-FFF2-40B4-BE49-F238E27FC236}">
                <a16:creationId xmlns:a16="http://schemas.microsoft.com/office/drawing/2014/main" id="{A79EB441-C737-4F0D-90D9-3F4B23E18C7D}"/>
              </a:ext>
            </a:extLst>
          </p:cNvPr>
          <p:cNvSpPr txBox="1">
            <a:spLocks/>
          </p:cNvSpPr>
          <p:nvPr/>
        </p:nvSpPr>
        <p:spPr>
          <a:xfrm>
            <a:off x="237862" y="223916"/>
            <a:ext cx="2073076"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dirty="0">
                <a:solidFill>
                  <a:schemeClr val="tx1"/>
                </a:solidFill>
              </a:rPr>
              <a:t>Limitations</a:t>
            </a:r>
          </a:p>
        </p:txBody>
      </p:sp>
      <p:sp>
        <p:nvSpPr>
          <p:cNvPr id="12" name="TextBox 11">
            <a:extLst>
              <a:ext uri="{FF2B5EF4-FFF2-40B4-BE49-F238E27FC236}">
                <a16:creationId xmlns:a16="http://schemas.microsoft.com/office/drawing/2014/main" id="{688E9E6A-B3EE-450D-A6BF-E99B0D315CCF}"/>
              </a:ext>
            </a:extLst>
          </p:cNvPr>
          <p:cNvSpPr txBox="1"/>
          <p:nvPr/>
        </p:nvSpPr>
        <p:spPr>
          <a:xfrm>
            <a:off x="708916" y="1530407"/>
            <a:ext cx="3480698" cy="1231106"/>
          </a:xfrm>
          <a:prstGeom prst="rect">
            <a:avLst/>
          </a:prstGeom>
          <a:noFill/>
        </p:spPr>
        <p:txBody>
          <a:bodyPr wrap="square" rtlCol="0">
            <a:spAutoFit/>
          </a:bodyPr>
          <a:lstStyle/>
          <a:p>
            <a:pPr algn="ctr"/>
            <a:r>
              <a:rPr lang="en-US" sz="2000" dirty="0">
                <a:solidFill>
                  <a:schemeClr val="tx1"/>
                </a:solidFill>
                <a:latin typeface="Rubik Light" panose="020B0604020202020204" charset="-79"/>
                <a:cs typeface="Rubik Light" panose="020B0604020202020204" charset="-79"/>
              </a:rPr>
              <a:t>Pseudoknots</a:t>
            </a:r>
            <a:r>
              <a:rPr lang="en-US" sz="1800" dirty="0">
                <a:latin typeface="Rubik Light" panose="020B0604020202020204" charset="-79"/>
                <a:cs typeface="Rubik Light" panose="020B0604020202020204" charset="-79"/>
              </a:rPr>
              <a:t> </a:t>
            </a:r>
          </a:p>
          <a:p>
            <a:pPr algn="ctr"/>
            <a:r>
              <a:rPr lang="en-US" sz="1800" dirty="0">
                <a:latin typeface="Rubik Light" panose="020B0604020202020204" charset="-79"/>
                <a:cs typeface="Rubik Light" panose="020B0604020202020204" charset="-79"/>
              </a:rPr>
              <a:t>Inhibit Protein activities </a:t>
            </a:r>
          </a:p>
          <a:p>
            <a:pPr algn="ctr"/>
            <a:r>
              <a:rPr lang="en-US" sz="1800" dirty="0">
                <a:latin typeface="Rubik Light" panose="020B0604020202020204" charset="-79"/>
                <a:cs typeface="Rubik Light" panose="020B0604020202020204" charset="-79"/>
              </a:rPr>
              <a:t>Stimulate -1 Frameshift</a:t>
            </a:r>
          </a:p>
          <a:p>
            <a:pPr algn="ctr"/>
            <a:r>
              <a:rPr lang="en-US" sz="1800" dirty="0">
                <a:solidFill>
                  <a:schemeClr val="bg1">
                    <a:lumMod val="75000"/>
                  </a:schemeClr>
                </a:solidFill>
                <a:latin typeface="Rubik Light" panose="020B0604020202020204" charset="-79"/>
                <a:cs typeface="Rubik Light" panose="020B0604020202020204" charset="-79"/>
              </a:rPr>
              <a:t>(</a:t>
            </a:r>
            <a:r>
              <a:rPr lang="en-US" sz="1800" dirty="0" err="1">
                <a:solidFill>
                  <a:schemeClr val="bg1">
                    <a:lumMod val="75000"/>
                  </a:schemeClr>
                </a:solidFill>
                <a:latin typeface="Rubik Light" panose="020B0604020202020204" charset="-79"/>
                <a:cs typeface="Rubik Light" panose="020B0604020202020204" charset="-79"/>
              </a:rPr>
              <a:t>Giedroc</a:t>
            </a:r>
            <a:r>
              <a:rPr lang="en-US" sz="1800" dirty="0">
                <a:solidFill>
                  <a:schemeClr val="bg1">
                    <a:lumMod val="75000"/>
                  </a:schemeClr>
                </a:solidFill>
                <a:latin typeface="Rubik Light" panose="020B0604020202020204" charset="-79"/>
                <a:cs typeface="Rubik Light" panose="020B0604020202020204" charset="-79"/>
              </a:rPr>
              <a:t> &amp; Cornish, 2009)</a:t>
            </a:r>
            <a:endParaRPr lang="en-US" sz="1800" dirty="0">
              <a:latin typeface="Rubik Light" panose="020B0604020202020204" charset="-79"/>
              <a:cs typeface="Rubik Light" panose="020B0604020202020204" charset="-79"/>
            </a:endParaRPr>
          </a:p>
        </p:txBody>
      </p:sp>
      <p:sp>
        <p:nvSpPr>
          <p:cNvPr id="6" name="TextBox 5">
            <a:extLst>
              <a:ext uri="{FF2B5EF4-FFF2-40B4-BE49-F238E27FC236}">
                <a16:creationId xmlns:a16="http://schemas.microsoft.com/office/drawing/2014/main" id="{9BDB7AF7-9993-41EC-BC5A-8065AB199E53}"/>
              </a:ext>
            </a:extLst>
          </p:cNvPr>
          <p:cNvSpPr txBox="1"/>
          <p:nvPr/>
        </p:nvSpPr>
        <p:spPr>
          <a:xfrm>
            <a:off x="5896496" y="1530407"/>
            <a:ext cx="2043802" cy="677108"/>
          </a:xfrm>
          <a:prstGeom prst="rect">
            <a:avLst/>
          </a:prstGeom>
          <a:noFill/>
        </p:spPr>
        <p:txBody>
          <a:bodyPr wrap="square" rtlCol="0">
            <a:spAutoFit/>
          </a:bodyPr>
          <a:lstStyle/>
          <a:p>
            <a:pPr algn="ctr"/>
            <a:r>
              <a:rPr lang="en-US" sz="2000" dirty="0">
                <a:solidFill>
                  <a:schemeClr val="tx1"/>
                </a:solidFill>
                <a:latin typeface="Rubik Light" panose="020B0604020202020204" charset="-79"/>
                <a:cs typeface="Rubik Light" panose="020B0604020202020204" charset="-79"/>
              </a:rPr>
              <a:t>Sample Size</a:t>
            </a:r>
          </a:p>
          <a:p>
            <a:pPr algn="ctr"/>
            <a:r>
              <a:rPr lang="en-US" sz="1800" dirty="0">
                <a:latin typeface="Rubik Light" panose="020B0604020202020204" charset="-79"/>
                <a:cs typeface="Rubik Light" panose="020B0604020202020204" charset="-79"/>
              </a:rPr>
              <a:t>Resources</a:t>
            </a:r>
          </a:p>
        </p:txBody>
      </p:sp>
    </p:spTree>
    <p:extLst>
      <p:ext uri="{BB962C8B-B14F-4D97-AF65-F5344CB8AC3E}">
        <p14:creationId xmlns:p14="http://schemas.microsoft.com/office/powerpoint/2010/main" val="766956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32"/>
        <p:cNvGrpSpPr/>
        <p:nvPr/>
      </p:nvGrpSpPr>
      <p:grpSpPr>
        <a:xfrm>
          <a:off x="0" y="0"/>
          <a:ext cx="0" cy="0"/>
          <a:chOff x="0" y="0"/>
          <a:chExt cx="0" cy="0"/>
        </a:xfrm>
      </p:grpSpPr>
      <p:sp>
        <p:nvSpPr>
          <p:cNvPr id="32" name="Google Shape;3195;p37">
            <a:extLst>
              <a:ext uri="{FF2B5EF4-FFF2-40B4-BE49-F238E27FC236}">
                <a16:creationId xmlns:a16="http://schemas.microsoft.com/office/drawing/2014/main" id="{A79EB441-C737-4F0D-90D9-3F4B23E18C7D}"/>
              </a:ext>
            </a:extLst>
          </p:cNvPr>
          <p:cNvSpPr txBox="1">
            <a:spLocks/>
          </p:cNvSpPr>
          <p:nvPr/>
        </p:nvSpPr>
        <p:spPr>
          <a:xfrm>
            <a:off x="237862" y="223916"/>
            <a:ext cx="2073076"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dirty="0">
                <a:solidFill>
                  <a:schemeClr val="tx1"/>
                </a:solidFill>
              </a:rPr>
              <a:t>Limitations</a:t>
            </a:r>
          </a:p>
        </p:txBody>
      </p:sp>
      <p:sp>
        <p:nvSpPr>
          <p:cNvPr id="6" name="TextBox 5">
            <a:extLst>
              <a:ext uri="{FF2B5EF4-FFF2-40B4-BE49-F238E27FC236}">
                <a16:creationId xmlns:a16="http://schemas.microsoft.com/office/drawing/2014/main" id="{9BDB7AF7-9993-41EC-BC5A-8065AB199E53}"/>
              </a:ext>
            </a:extLst>
          </p:cNvPr>
          <p:cNvSpPr txBox="1"/>
          <p:nvPr/>
        </p:nvSpPr>
        <p:spPr>
          <a:xfrm>
            <a:off x="5896496" y="1530407"/>
            <a:ext cx="2043802" cy="677108"/>
          </a:xfrm>
          <a:prstGeom prst="rect">
            <a:avLst/>
          </a:prstGeom>
          <a:noFill/>
        </p:spPr>
        <p:txBody>
          <a:bodyPr wrap="square" rtlCol="0">
            <a:spAutoFit/>
          </a:bodyPr>
          <a:lstStyle/>
          <a:p>
            <a:pPr algn="ctr"/>
            <a:r>
              <a:rPr lang="en-US" sz="2000" dirty="0">
                <a:solidFill>
                  <a:schemeClr val="tx1"/>
                </a:solidFill>
                <a:latin typeface="Rubik Light" panose="020B0604020202020204" charset="-79"/>
                <a:cs typeface="Rubik Light" panose="020B0604020202020204" charset="-79"/>
              </a:rPr>
              <a:t>Sample Size</a:t>
            </a:r>
          </a:p>
          <a:p>
            <a:pPr algn="ctr"/>
            <a:r>
              <a:rPr lang="en-US" sz="1800" dirty="0">
                <a:latin typeface="Rubik Light" panose="020B0604020202020204" charset="-79"/>
                <a:cs typeface="Rubik Light" panose="020B0604020202020204" charset="-79"/>
              </a:rPr>
              <a:t>Resources</a:t>
            </a:r>
          </a:p>
        </p:txBody>
      </p:sp>
      <p:sp>
        <p:nvSpPr>
          <p:cNvPr id="11" name="TextBox 10">
            <a:extLst>
              <a:ext uri="{FF2B5EF4-FFF2-40B4-BE49-F238E27FC236}">
                <a16:creationId xmlns:a16="http://schemas.microsoft.com/office/drawing/2014/main" id="{D5ABF675-1DA2-4017-9C6A-E6AEA75B9ABD}"/>
              </a:ext>
            </a:extLst>
          </p:cNvPr>
          <p:cNvSpPr txBox="1"/>
          <p:nvPr/>
        </p:nvSpPr>
        <p:spPr>
          <a:xfrm>
            <a:off x="708916" y="1530407"/>
            <a:ext cx="3480698" cy="1231106"/>
          </a:xfrm>
          <a:prstGeom prst="rect">
            <a:avLst/>
          </a:prstGeom>
          <a:noFill/>
        </p:spPr>
        <p:txBody>
          <a:bodyPr wrap="square" rtlCol="0">
            <a:spAutoFit/>
          </a:bodyPr>
          <a:lstStyle/>
          <a:p>
            <a:pPr algn="ctr"/>
            <a:r>
              <a:rPr lang="en-US" sz="2000" dirty="0">
                <a:solidFill>
                  <a:schemeClr val="tx1"/>
                </a:solidFill>
                <a:latin typeface="Rubik Light" panose="020B0604020202020204" charset="-79"/>
                <a:cs typeface="Rubik Light" panose="020B0604020202020204" charset="-79"/>
              </a:rPr>
              <a:t>Pseudoknots</a:t>
            </a:r>
            <a:r>
              <a:rPr lang="en-US" sz="1800" dirty="0">
                <a:latin typeface="Rubik Light" panose="020B0604020202020204" charset="-79"/>
                <a:cs typeface="Rubik Light" panose="020B0604020202020204" charset="-79"/>
              </a:rPr>
              <a:t> </a:t>
            </a:r>
          </a:p>
          <a:p>
            <a:pPr algn="ctr"/>
            <a:r>
              <a:rPr lang="en-US" sz="1800" dirty="0">
                <a:latin typeface="Rubik Light" panose="020B0604020202020204" charset="-79"/>
                <a:cs typeface="Rubik Light" panose="020B0604020202020204" charset="-79"/>
              </a:rPr>
              <a:t>Inhibit Protein activities </a:t>
            </a:r>
          </a:p>
          <a:p>
            <a:pPr algn="ctr"/>
            <a:r>
              <a:rPr lang="en-US" sz="1800" dirty="0">
                <a:latin typeface="Rubik Light" panose="020B0604020202020204" charset="-79"/>
                <a:cs typeface="Rubik Light" panose="020B0604020202020204" charset="-79"/>
              </a:rPr>
              <a:t>Stimulate -1 Frameshift</a:t>
            </a:r>
          </a:p>
          <a:p>
            <a:pPr algn="ctr"/>
            <a:r>
              <a:rPr lang="en-US" sz="1800" dirty="0">
                <a:solidFill>
                  <a:schemeClr val="bg1">
                    <a:lumMod val="75000"/>
                  </a:schemeClr>
                </a:solidFill>
                <a:latin typeface="Rubik Light" panose="020B0604020202020204" charset="-79"/>
                <a:cs typeface="Rubik Light" panose="020B0604020202020204" charset="-79"/>
              </a:rPr>
              <a:t>(</a:t>
            </a:r>
            <a:r>
              <a:rPr lang="en-US" sz="1800" dirty="0" err="1">
                <a:solidFill>
                  <a:schemeClr val="bg1">
                    <a:lumMod val="75000"/>
                  </a:schemeClr>
                </a:solidFill>
                <a:latin typeface="Rubik Light" panose="020B0604020202020204" charset="-79"/>
                <a:cs typeface="Rubik Light" panose="020B0604020202020204" charset="-79"/>
              </a:rPr>
              <a:t>Giedroc</a:t>
            </a:r>
            <a:r>
              <a:rPr lang="en-US" sz="1800" dirty="0">
                <a:solidFill>
                  <a:schemeClr val="bg1">
                    <a:lumMod val="75000"/>
                  </a:schemeClr>
                </a:solidFill>
                <a:latin typeface="Rubik Light" panose="020B0604020202020204" charset="-79"/>
                <a:cs typeface="Rubik Light" panose="020B0604020202020204" charset="-79"/>
              </a:rPr>
              <a:t> &amp; Cornish, 2009)</a:t>
            </a:r>
            <a:endParaRPr lang="en-US" sz="1800" dirty="0">
              <a:latin typeface="Rubik Light" panose="020B0604020202020204" charset="-79"/>
              <a:cs typeface="Rubik Light" panose="020B0604020202020204" charset="-79"/>
            </a:endParaRPr>
          </a:p>
        </p:txBody>
      </p:sp>
      <p:sp>
        <p:nvSpPr>
          <p:cNvPr id="13" name="TextBox 12">
            <a:extLst>
              <a:ext uri="{FF2B5EF4-FFF2-40B4-BE49-F238E27FC236}">
                <a16:creationId xmlns:a16="http://schemas.microsoft.com/office/drawing/2014/main" id="{1A5885CF-9566-4CE0-AF37-5243CB0FE9AB}"/>
              </a:ext>
            </a:extLst>
          </p:cNvPr>
          <p:cNvSpPr txBox="1"/>
          <p:nvPr/>
        </p:nvSpPr>
        <p:spPr>
          <a:xfrm>
            <a:off x="-30717" y="2750105"/>
            <a:ext cx="4959964" cy="954107"/>
          </a:xfrm>
          <a:prstGeom prst="rect">
            <a:avLst/>
          </a:prstGeom>
          <a:noFill/>
        </p:spPr>
        <p:txBody>
          <a:bodyPr wrap="square" rtlCol="0">
            <a:spAutoFit/>
          </a:bodyPr>
          <a:lstStyle/>
          <a:p>
            <a:pPr algn="ctr"/>
            <a:r>
              <a:rPr lang="en-US" sz="2000" dirty="0" err="1">
                <a:solidFill>
                  <a:schemeClr val="tx1"/>
                </a:solidFill>
                <a:latin typeface="Rubik Light" panose="020B0604020202020204" charset="-79"/>
                <a:cs typeface="Rubik Light" panose="020B0604020202020204" charset="-79"/>
              </a:rPr>
              <a:t>RNAfold</a:t>
            </a:r>
            <a:r>
              <a:rPr lang="en-US" sz="2000" dirty="0">
                <a:solidFill>
                  <a:schemeClr val="tx1"/>
                </a:solidFill>
                <a:latin typeface="Rubik Light" panose="020B0604020202020204" charset="-79"/>
                <a:cs typeface="Rubik Light" panose="020B0604020202020204" charset="-79"/>
              </a:rPr>
              <a:t> </a:t>
            </a:r>
          </a:p>
          <a:p>
            <a:pPr algn="ctr"/>
            <a:r>
              <a:rPr lang="en-US" sz="1800" dirty="0">
                <a:latin typeface="Rubik Light" panose="020B0604020202020204" charset="-79"/>
                <a:cs typeface="Rubik Light" panose="020B0604020202020204" charset="-79"/>
              </a:rPr>
              <a:t> Mathews, Sabina, </a:t>
            </a:r>
            <a:r>
              <a:rPr lang="en-US" sz="1800" dirty="0" err="1">
                <a:latin typeface="Rubik Light" panose="020B0604020202020204" charset="-79"/>
                <a:cs typeface="Rubik Light" panose="020B0604020202020204" charset="-79"/>
              </a:rPr>
              <a:t>Zuker</a:t>
            </a:r>
            <a:r>
              <a:rPr lang="en-US" sz="1800" dirty="0">
                <a:latin typeface="Rubik Light" panose="020B0604020202020204" charset="-79"/>
                <a:cs typeface="Rubik Light" panose="020B0604020202020204" charset="-79"/>
              </a:rPr>
              <a:t>, &amp; Turner, 1999</a:t>
            </a:r>
          </a:p>
          <a:p>
            <a:pPr algn="ctr"/>
            <a:r>
              <a:rPr lang="en-US" sz="1800" dirty="0">
                <a:latin typeface="Rubik Light" panose="020B0604020202020204" charset="-79"/>
                <a:cs typeface="Rubik Light" panose="020B0604020202020204" charset="-79"/>
              </a:rPr>
              <a:t>Accuracy</a:t>
            </a:r>
          </a:p>
        </p:txBody>
      </p:sp>
    </p:spTree>
    <p:extLst>
      <p:ext uri="{BB962C8B-B14F-4D97-AF65-F5344CB8AC3E}">
        <p14:creationId xmlns:p14="http://schemas.microsoft.com/office/powerpoint/2010/main" val="4150751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32"/>
        <p:cNvGrpSpPr/>
        <p:nvPr/>
      </p:nvGrpSpPr>
      <p:grpSpPr>
        <a:xfrm>
          <a:off x="0" y="0"/>
          <a:ext cx="0" cy="0"/>
          <a:chOff x="0" y="0"/>
          <a:chExt cx="0" cy="0"/>
        </a:xfrm>
      </p:grpSpPr>
      <p:sp>
        <p:nvSpPr>
          <p:cNvPr id="32" name="Google Shape;3195;p37">
            <a:extLst>
              <a:ext uri="{FF2B5EF4-FFF2-40B4-BE49-F238E27FC236}">
                <a16:creationId xmlns:a16="http://schemas.microsoft.com/office/drawing/2014/main" id="{A79EB441-C737-4F0D-90D9-3F4B23E18C7D}"/>
              </a:ext>
            </a:extLst>
          </p:cNvPr>
          <p:cNvSpPr txBox="1">
            <a:spLocks/>
          </p:cNvSpPr>
          <p:nvPr/>
        </p:nvSpPr>
        <p:spPr>
          <a:xfrm>
            <a:off x="237862" y="223916"/>
            <a:ext cx="2073076"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dirty="0">
                <a:solidFill>
                  <a:schemeClr val="tx1"/>
                </a:solidFill>
              </a:rPr>
              <a:t>Limitations</a:t>
            </a:r>
          </a:p>
        </p:txBody>
      </p:sp>
      <p:sp>
        <p:nvSpPr>
          <p:cNvPr id="12" name="TextBox 11">
            <a:extLst>
              <a:ext uri="{FF2B5EF4-FFF2-40B4-BE49-F238E27FC236}">
                <a16:creationId xmlns:a16="http://schemas.microsoft.com/office/drawing/2014/main" id="{688E9E6A-B3EE-450D-A6BF-E99B0D315CCF}"/>
              </a:ext>
            </a:extLst>
          </p:cNvPr>
          <p:cNvSpPr txBox="1"/>
          <p:nvPr/>
        </p:nvSpPr>
        <p:spPr>
          <a:xfrm>
            <a:off x="708916" y="1530407"/>
            <a:ext cx="3480698" cy="1231106"/>
          </a:xfrm>
          <a:prstGeom prst="rect">
            <a:avLst/>
          </a:prstGeom>
          <a:noFill/>
        </p:spPr>
        <p:txBody>
          <a:bodyPr wrap="square" rtlCol="0">
            <a:spAutoFit/>
          </a:bodyPr>
          <a:lstStyle/>
          <a:p>
            <a:pPr algn="ctr"/>
            <a:r>
              <a:rPr lang="en-US" sz="2000" dirty="0">
                <a:solidFill>
                  <a:schemeClr val="tx1"/>
                </a:solidFill>
                <a:latin typeface="Rubik Light" panose="020B0604020202020204" charset="-79"/>
                <a:cs typeface="Rubik Light" panose="020B0604020202020204" charset="-79"/>
              </a:rPr>
              <a:t>Pseudoknots</a:t>
            </a:r>
            <a:r>
              <a:rPr lang="en-US" sz="1800" dirty="0">
                <a:latin typeface="Rubik Light" panose="020B0604020202020204" charset="-79"/>
                <a:cs typeface="Rubik Light" panose="020B0604020202020204" charset="-79"/>
              </a:rPr>
              <a:t> </a:t>
            </a:r>
          </a:p>
          <a:p>
            <a:pPr algn="ctr"/>
            <a:r>
              <a:rPr lang="en-US" sz="1800" dirty="0">
                <a:latin typeface="Rubik Light" panose="020B0604020202020204" charset="-79"/>
                <a:cs typeface="Rubik Light" panose="020B0604020202020204" charset="-79"/>
              </a:rPr>
              <a:t>Inhibit Protein activities </a:t>
            </a:r>
          </a:p>
          <a:p>
            <a:pPr algn="ctr"/>
            <a:r>
              <a:rPr lang="en-US" sz="1800" dirty="0">
                <a:latin typeface="Rubik Light" panose="020B0604020202020204" charset="-79"/>
                <a:cs typeface="Rubik Light" panose="020B0604020202020204" charset="-79"/>
              </a:rPr>
              <a:t>Stimulate -1 Frameshift</a:t>
            </a:r>
          </a:p>
          <a:p>
            <a:pPr algn="ctr"/>
            <a:r>
              <a:rPr lang="en-US" sz="1800" dirty="0">
                <a:solidFill>
                  <a:schemeClr val="bg1">
                    <a:lumMod val="75000"/>
                  </a:schemeClr>
                </a:solidFill>
                <a:latin typeface="Rubik Light" panose="020B0604020202020204" charset="-79"/>
                <a:cs typeface="Rubik Light" panose="020B0604020202020204" charset="-79"/>
              </a:rPr>
              <a:t>(</a:t>
            </a:r>
            <a:r>
              <a:rPr lang="en-US" sz="1800" dirty="0" err="1">
                <a:solidFill>
                  <a:schemeClr val="bg1">
                    <a:lumMod val="75000"/>
                  </a:schemeClr>
                </a:solidFill>
                <a:latin typeface="Rubik Light" panose="020B0604020202020204" charset="-79"/>
                <a:cs typeface="Rubik Light" panose="020B0604020202020204" charset="-79"/>
              </a:rPr>
              <a:t>Giedroc</a:t>
            </a:r>
            <a:r>
              <a:rPr lang="en-US" sz="1800" dirty="0">
                <a:solidFill>
                  <a:schemeClr val="bg1">
                    <a:lumMod val="75000"/>
                  </a:schemeClr>
                </a:solidFill>
                <a:latin typeface="Rubik Light" panose="020B0604020202020204" charset="-79"/>
                <a:cs typeface="Rubik Light" panose="020B0604020202020204" charset="-79"/>
              </a:rPr>
              <a:t> &amp; Cornish, 2009)</a:t>
            </a:r>
            <a:endParaRPr lang="en-US" sz="1800" dirty="0">
              <a:latin typeface="Rubik Light" panose="020B0604020202020204" charset="-79"/>
              <a:cs typeface="Rubik Light" panose="020B0604020202020204" charset="-79"/>
            </a:endParaRPr>
          </a:p>
        </p:txBody>
      </p:sp>
      <p:sp>
        <p:nvSpPr>
          <p:cNvPr id="4" name="TextBox 3">
            <a:extLst>
              <a:ext uri="{FF2B5EF4-FFF2-40B4-BE49-F238E27FC236}">
                <a16:creationId xmlns:a16="http://schemas.microsoft.com/office/drawing/2014/main" id="{C8802FE3-3FF7-4680-BAD7-CF38443E8D4A}"/>
              </a:ext>
            </a:extLst>
          </p:cNvPr>
          <p:cNvSpPr txBox="1"/>
          <p:nvPr/>
        </p:nvSpPr>
        <p:spPr>
          <a:xfrm>
            <a:off x="-30717" y="2750105"/>
            <a:ext cx="4959964" cy="954107"/>
          </a:xfrm>
          <a:prstGeom prst="rect">
            <a:avLst/>
          </a:prstGeom>
          <a:noFill/>
        </p:spPr>
        <p:txBody>
          <a:bodyPr wrap="square" rtlCol="0">
            <a:spAutoFit/>
          </a:bodyPr>
          <a:lstStyle/>
          <a:p>
            <a:pPr algn="ctr"/>
            <a:r>
              <a:rPr lang="en-US" sz="2000" dirty="0" err="1">
                <a:solidFill>
                  <a:schemeClr val="tx1"/>
                </a:solidFill>
                <a:latin typeface="Rubik Light" panose="020B0604020202020204" charset="-79"/>
                <a:cs typeface="Rubik Light" panose="020B0604020202020204" charset="-79"/>
              </a:rPr>
              <a:t>RNAfold</a:t>
            </a:r>
            <a:r>
              <a:rPr lang="en-US" sz="2000" dirty="0">
                <a:solidFill>
                  <a:schemeClr val="tx1"/>
                </a:solidFill>
                <a:latin typeface="Rubik Light" panose="020B0604020202020204" charset="-79"/>
                <a:cs typeface="Rubik Light" panose="020B0604020202020204" charset="-79"/>
              </a:rPr>
              <a:t> </a:t>
            </a:r>
          </a:p>
          <a:p>
            <a:pPr algn="ctr"/>
            <a:r>
              <a:rPr lang="en-US" sz="1800" dirty="0">
                <a:latin typeface="Rubik Light" panose="020B0604020202020204" charset="-79"/>
                <a:cs typeface="Rubik Light" panose="020B0604020202020204" charset="-79"/>
              </a:rPr>
              <a:t> Mathews, Sabina, </a:t>
            </a:r>
            <a:r>
              <a:rPr lang="en-US" sz="1800" dirty="0" err="1">
                <a:latin typeface="Rubik Light" panose="020B0604020202020204" charset="-79"/>
                <a:cs typeface="Rubik Light" panose="020B0604020202020204" charset="-79"/>
              </a:rPr>
              <a:t>Zuker</a:t>
            </a:r>
            <a:r>
              <a:rPr lang="en-US" sz="1800" dirty="0">
                <a:latin typeface="Rubik Light" panose="020B0604020202020204" charset="-79"/>
                <a:cs typeface="Rubik Light" panose="020B0604020202020204" charset="-79"/>
              </a:rPr>
              <a:t>, &amp; Turner, 1999</a:t>
            </a:r>
          </a:p>
          <a:p>
            <a:pPr algn="ctr"/>
            <a:r>
              <a:rPr lang="en-US" sz="1800" dirty="0">
                <a:latin typeface="Rubik Light" panose="020B0604020202020204" charset="-79"/>
                <a:cs typeface="Rubik Light" panose="020B0604020202020204" charset="-79"/>
              </a:rPr>
              <a:t>Accuracy</a:t>
            </a:r>
          </a:p>
        </p:txBody>
      </p:sp>
      <p:sp>
        <p:nvSpPr>
          <p:cNvPr id="5" name="TextBox 4">
            <a:extLst>
              <a:ext uri="{FF2B5EF4-FFF2-40B4-BE49-F238E27FC236}">
                <a16:creationId xmlns:a16="http://schemas.microsoft.com/office/drawing/2014/main" id="{79DC8201-F2A2-4EEB-90B7-1D7DB1709CC2}"/>
              </a:ext>
            </a:extLst>
          </p:cNvPr>
          <p:cNvSpPr txBox="1"/>
          <p:nvPr/>
        </p:nvSpPr>
        <p:spPr>
          <a:xfrm>
            <a:off x="5896496" y="2750106"/>
            <a:ext cx="2043802" cy="954107"/>
          </a:xfrm>
          <a:prstGeom prst="rect">
            <a:avLst/>
          </a:prstGeom>
          <a:noFill/>
        </p:spPr>
        <p:txBody>
          <a:bodyPr wrap="square" rtlCol="0">
            <a:spAutoFit/>
          </a:bodyPr>
          <a:lstStyle/>
          <a:p>
            <a:pPr algn="ctr"/>
            <a:r>
              <a:rPr lang="en-US" sz="2000" dirty="0">
                <a:solidFill>
                  <a:schemeClr val="tx1"/>
                </a:solidFill>
                <a:latin typeface="Rubik Light" panose="020B0604020202020204" charset="-79"/>
                <a:cs typeface="Rubik Light" panose="020B0604020202020204" charset="-79"/>
              </a:rPr>
              <a:t>Theory</a:t>
            </a:r>
            <a:endParaRPr lang="en-US" sz="1800" dirty="0">
              <a:solidFill>
                <a:schemeClr val="tx1"/>
              </a:solidFill>
              <a:latin typeface="Rubik Light" panose="020B0604020202020204" charset="-79"/>
              <a:cs typeface="Rubik Light" panose="020B0604020202020204" charset="-79"/>
            </a:endParaRPr>
          </a:p>
          <a:p>
            <a:pPr algn="ctr"/>
            <a:r>
              <a:rPr lang="en-US" sz="1800" dirty="0">
                <a:latin typeface="Rubik Light" panose="020B0604020202020204" charset="-79"/>
                <a:cs typeface="Rubik Light" panose="020B0604020202020204" charset="-79"/>
              </a:rPr>
              <a:t>Modelling</a:t>
            </a:r>
          </a:p>
          <a:p>
            <a:pPr algn="ctr"/>
            <a:r>
              <a:rPr lang="en-US" sz="1800" dirty="0">
                <a:latin typeface="Rubik Light" panose="020B0604020202020204" charset="-79"/>
                <a:cs typeface="Rubik Light" panose="020B0604020202020204" charset="-79"/>
              </a:rPr>
              <a:t>Testing</a:t>
            </a:r>
          </a:p>
        </p:txBody>
      </p:sp>
      <p:sp>
        <p:nvSpPr>
          <p:cNvPr id="6" name="TextBox 5">
            <a:extLst>
              <a:ext uri="{FF2B5EF4-FFF2-40B4-BE49-F238E27FC236}">
                <a16:creationId xmlns:a16="http://schemas.microsoft.com/office/drawing/2014/main" id="{9BDB7AF7-9993-41EC-BC5A-8065AB199E53}"/>
              </a:ext>
            </a:extLst>
          </p:cNvPr>
          <p:cNvSpPr txBox="1"/>
          <p:nvPr/>
        </p:nvSpPr>
        <p:spPr>
          <a:xfrm>
            <a:off x="5896496" y="1530407"/>
            <a:ext cx="2043802" cy="677108"/>
          </a:xfrm>
          <a:prstGeom prst="rect">
            <a:avLst/>
          </a:prstGeom>
          <a:noFill/>
        </p:spPr>
        <p:txBody>
          <a:bodyPr wrap="square" rtlCol="0">
            <a:spAutoFit/>
          </a:bodyPr>
          <a:lstStyle/>
          <a:p>
            <a:pPr algn="ctr"/>
            <a:r>
              <a:rPr lang="en-US" sz="2000" dirty="0">
                <a:solidFill>
                  <a:schemeClr val="tx1"/>
                </a:solidFill>
                <a:latin typeface="Rubik Light" panose="020B0604020202020204" charset="-79"/>
                <a:cs typeface="Rubik Light" panose="020B0604020202020204" charset="-79"/>
              </a:rPr>
              <a:t>Sample Size</a:t>
            </a:r>
          </a:p>
          <a:p>
            <a:pPr algn="ctr"/>
            <a:r>
              <a:rPr lang="en-US" sz="1800" dirty="0">
                <a:latin typeface="Rubik Light" panose="020B0604020202020204" charset="-79"/>
                <a:cs typeface="Rubik Light" panose="020B0604020202020204" charset="-79"/>
              </a:rPr>
              <a:t>Resources</a:t>
            </a:r>
          </a:p>
        </p:txBody>
      </p:sp>
    </p:spTree>
    <p:extLst>
      <p:ext uri="{BB962C8B-B14F-4D97-AF65-F5344CB8AC3E}">
        <p14:creationId xmlns:p14="http://schemas.microsoft.com/office/powerpoint/2010/main" val="13917564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3432"/>
        <p:cNvGrpSpPr/>
        <p:nvPr/>
      </p:nvGrpSpPr>
      <p:grpSpPr>
        <a:xfrm>
          <a:off x="0" y="0"/>
          <a:ext cx="0" cy="0"/>
          <a:chOff x="0" y="0"/>
          <a:chExt cx="0" cy="0"/>
        </a:xfrm>
      </p:grpSpPr>
      <p:sp>
        <p:nvSpPr>
          <p:cNvPr id="32" name="Google Shape;3195;p37">
            <a:extLst>
              <a:ext uri="{FF2B5EF4-FFF2-40B4-BE49-F238E27FC236}">
                <a16:creationId xmlns:a16="http://schemas.microsoft.com/office/drawing/2014/main" id="{A79EB441-C737-4F0D-90D9-3F4B23E18C7D}"/>
              </a:ext>
            </a:extLst>
          </p:cNvPr>
          <p:cNvSpPr txBox="1">
            <a:spLocks/>
          </p:cNvSpPr>
          <p:nvPr/>
        </p:nvSpPr>
        <p:spPr>
          <a:xfrm>
            <a:off x="237862" y="223916"/>
            <a:ext cx="2073076"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dirty="0">
                <a:solidFill>
                  <a:schemeClr val="tx1"/>
                </a:solidFill>
              </a:rPr>
              <a:t>Implications</a:t>
            </a:r>
          </a:p>
        </p:txBody>
      </p:sp>
      <p:sp>
        <p:nvSpPr>
          <p:cNvPr id="2" name="TextBox 1">
            <a:extLst>
              <a:ext uri="{FF2B5EF4-FFF2-40B4-BE49-F238E27FC236}">
                <a16:creationId xmlns:a16="http://schemas.microsoft.com/office/drawing/2014/main" id="{93642E8B-766C-4965-AA9D-41D39D7C55E2}"/>
              </a:ext>
            </a:extLst>
          </p:cNvPr>
          <p:cNvSpPr txBox="1"/>
          <p:nvPr/>
        </p:nvSpPr>
        <p:spPr>
          <a:xfrm>
            <a:off x="3538704" y="2340917"/>
            <a:ext cx="2066591" cy="461665"/>
          </a:xfrm>
          <a:prstGeom prst="rect">
            <a:avLst/>
          </a:prstGeom>
          <a:noFill/>
        </p:spPr>
        <p:txBody>
          <a:bodyPr wrap="none" rtlCol="0">
            <a:spAutoFit/>
          </a:bodyPr>
          <a:lstStyle/>
          <a:p>
            <a:r>
              <a:rPr lang="en-US" sz="2400" dirty="0">
                <a:latin typeface="Rubik Light" panose="020B0604020202020204" charset="-79"/>
                <a:cs typeface="Rubik Light" panose="020B0604020202020204" charset="-79"/>
              </a:rPr>
              <a:t>72%         84%</a:t>
            </a:r>
          </a:p>
        </p:txBody>
      </p:sp>
      <p:sp>
        <p:nvSpPr>
          <p:cNvPr id="5" name="Google Shape;5689;p66">
            <a:extLst>
              <a:ext uri="{FF2B5EF4-FFF2-40B4-BE49-F238E27FC236}">
                <a16:creationId xmlns:a16="http://schemas.microsoft.com/office/drawing/2014/main" id="{F372F018-6848-4A6C-ADFF-05C3B80C1209}"/>
              </a:ext>
            </a:extLst>
          </p:cNvPr>
          <p:cNvSpPr/>
          <p:nvPr/>
        </p:nvSpPr>
        <p:spPr>
          <a:xfrm>
            <a:off x="4411401" y="2466593"/>
            <a:ext cx="321196" cy="210311"/>
          </a:xfrm>
          <a:custGeom>
            <a:avLst/>
            <a:gdLst/>
            <a:ahLst/>
            <a:cxnLst/>
            <a:rect l="l" t="t" r="r" b="b"/>
            <a:pathLst>
              <a:path w="1739" h="2179" extrusionOk="0">
                <a:moveTo>
                  <a:pt x="1" y="1"/>
                </a:moveTo>
                <a:lnTo>
                  <a:pt x="1" y="2179"/>
                </a:lnTo>
                <a:lnTo>
                  <a:pt x="758" y="2179"/>
                </a:lnTo>
                <a:lnTo>
                  <a:pt x="1739" y="1090"/>
                </a:lnTo>
                <a:lnTo>
                  <a:pt x="758" y="1"/>
                </a:lnTo>
                <a:close/>
              </a:path>
            </a:pathLst>
          </a:custGeom>
          <a:solidFill>
            <a:schemeClr val="tx1"/>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75483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432"/>
        <p:cNvGrpSpPr/>
        <p:nvPr/>
      </p:nvGrpSpPr>
      <p:grpSpPr>
        <a:xfrm>
          <a:off x="0" y="0"/>
          <a:ext cx="0" cy="0"/>
          <a:chOff x="0" y="0"/>
          <a:chExt cx="0" cy="0"/>
        </a:xfrm>
      </p:grpSpPr>
      <p:sp>
        <p:nvSpPr>
          <p:cNvPr id="32" name="Google Shape;3195;p37">
            <a:extLst>
              <a:ext uri="{FF2B5EF4-FFF2-40B4-BE49-F238E27FC236}">
                <a16:creationId xmlns:a16="http://schemas.microsoft.com/office/drawing/2014/main" id="{A79EB441-C737-4F0D-90D9-3F4B23E18C7D}"/>
              </a:ext>
            </a:extLst>
          </p:cNvPr>
          <p:cNvSpPr txBox="1">
            <a:spLocks/>
          </p:cNvSpPr>
          <p:nvPr/>
        </p:nvSpPr>
        <p:spPr>
          <a:xfrm>
            <a:off x="237862" y="223916"/>
            <a:ext cx="2073076"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dirty="0">
                <a:solidFill>
                  <a:schemeClr val="tx1"/>
                </a:solidFill>
              </a:rPr>
              <a:t>Implications</a:t>
            </a:r>
          </a:p>
        </p:txBody>
      </p:sp>
      <p:sp>
        <p:nvSpPr>
          <p:cNvPr id="2" name="TextBox 1">
            <a:extLst>
              <a:ext uri="{FF2B5EF4-FFF2-40B4-BE49-F238E27FC236}">
                <a16:creationId xmlns:a16="http://schemas.microsoft.com/office/drawing/2014/main" id="{93642E8B-766C-4965-AA9D-41D39D7C55E2}"/>
              </a:ext>
            </a:extLst>
          </p:cNvPr>
          <p:cNvSpPr txBox="1"/>
          <p:nvPr/>
        </p:nvSpPr>
        <p:spPr>
          <a:xfrm>
            <a:off x="3538704" y="1629360"/>
            <a:ext cx="2066591" cy="461665"/>
          </a:xfrm>
          <a:prstGeom prst="rect">
            <a:avLst/>
          </a:prstGeom>
          <a:noFill/>
        </p:spPr>
        <p:txBody>
          <a:bodyPr wrap="none" rtlCol="0">
            <a:spAutoFit/>
          </a:bodyPr>
          <a:lstStyle/>
          <a:p>
            <a:r>
              <a:rPr lang="en-US" sz="2400" dirty="0">
                <a:solidFill>
                  <a:schemeClr val="bg1">
                    <a:lumMod val="50000"/>
                  </a:schemeClr>
                </a:solidFill>
                <a:latin typeface="Rubik Light" panose="020B0604020202020204" charset="-79"/>
                <a:cs typeface="Rubik Light" panose="020B0604020202020204" charset="-79"/>
              </a:rPr>
              <a:t>72%         84%</a:t>
            </a:r>
          </a:p>
        </p:txBody>
      </p:sp>
      <p:sp>
        <p:nvSpPr>
          <p:cNvPr id="5" name="Google Shape;5689;p66">
            <a:extLst>
              <a:ext uri="{FF2B5EF4-FFF2-40B4-BE49-F238E27FC236}">
                <a16:creationId xmlns:a16="http://schemas.microsoft.com/office/drawing/2014/main" id="{F372F018-6848-4A6C-ADFF-05C3B80C1209}"/>
              </a:ext>
            </a:extLst>
          </p:cNvPr>
          <p:cNvSpPr/>
          <p:nvPr/>
        </p:nvSpPr>
        <p:spPr>
          <a:xfrm>
            <a:off x="4411401" y="1755036"/>
            <a:ext cx="321196" cy="210311"/>
          </a:xfrm>
          <a:custGeom>
            <a:avLst/>
            <a:gdLst/>
            <a:ahLst/>
            <a:cxnLst/>
            <a:rect l="l" t="t" r="r" b="b"/>
            <a:pathLst>
              <a:path w="1739" h="2179" extrusionOk="0">
                <a:moveTo>
                  <a:pt x="1" y="1"/>
                </a:moveTo>
                <a:lnTo>
                  <a:pt x="1" y="2179"/>
                </a:lnTo>
                <a:lnTo>
                  <a:pt x="758" y="2179"/>
                </a:lnTo>
                <a:lnTo>
                  <a:pt x="1739" y="1090"/>
                </a:lnTo>
                <a:lnTo>
                  <a:pt x="758" y="1"/>
                </a:lnTo>
                <a:close/>
              </a:path>
            </a:pathLst>
          </a:custGeom>
          <a:solidFill>
            <a:schemeClr val="tx1">
              <a:lumMod val="60000"/>
              <a:lumOff val="40000"/>
            </a:schemeClr>
          </a:solidFill>
          <a:ln w="9525" cap="flat" cmpd="sng">
            <a:solidFill>
              <a:schemeClr val="tx1">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extBox 2">
            <a:extLst>
              <a:ext uri="{FF2B5EF4-FFF2-40B4-BE49-F238E27FC236}">
                <a16:creationId xmlns:a16="http://schemas.microsoft.com/office/drawing/2014/main" id="{C44A24C2-9B85-48B7-BCD8-AB91E41E9729}"/>
              </a:ext>
            </a:extLst>
          </p:cNvPr>
          <p:cNvSpPr txBox="1"/>
          <p:nvPr/>
        </p:nvSpPr>
        <p:spPr>
          <a:xfrm>
            <a:off x="3296650" y="2371695"/>
            <a:ext cx="2550698" cy="400110"/>
          </a:xfrm>
          <a:prstGeom prst="rect">
            <a:avLst/>
          </a:prstGeom>
          <a:noFill/>
        </p:spPr>
        <p:txBody>
          <a:bodyPr wrap="none" rtlCol="0">
            <a:spAutoFit/>
          </a:bodyPr>
          <a:lstStyle/>
          <a:p>
            <a:r>
              <a:rPr lang="en-US" sz="2000" dirty="0">
                <a:latin typeface="Rubik Light" panose="020B0604020202020204" charset="-79"/>
                <a:cs typeface="Rubik Light" panose="020B0604020202020204" charset="-79"/>
              </a:rPr>
              <a:t>Design Objectives</a:t>
            </a:r>
          </a:p>
        </p:txBody>
      </p:sp>
    </p:spTree>
    <p:extLst>
      <p:ext uri="{BB962C8B-B14F-4D97-AF65-F5344CB8AC3E}">
        <p14:creationId xmlns:p14="http://schemas.microsoft.com/office/powerpoint/2010/main" val="29454872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3432"/>
        <p:cNvGrpSpPr/>
        <p:nvPr/>
      </p:nvGrpSpPr>
      <p:grpSpPr>
        <a:xfrm>
          <a:off x="0" y="0"/>
          <a:ext cx="0" cy="0"/>
          <a:chOff x="0" y="0"/>
          <a:chExt cx="0" cy="0"/>
        </a:xfrm>
      </p:grpSpPr>
      <p:sp>
        <p:nvSpPr>
          <p:cNvPr id="32" name="Google Shape;3195;p37">
            <a:extLst>
              <a:ext uri="{FF2B5EF4-FFF2-40B4-BE49-F238E27FC236}">
                <a16:creationId xmlns:a16="http://schemas.microsoft.com/office/drawing/2014/main" id="{A79EB441-C737-4F0D-90D9-3F4B23E18C7D}"/>
              </a:ext>
            </a:extLst>
          </p:cNvPr>
          <p:cNvSpPr txBox="1">
            <a:spLocks/>
          </p:cNvSpPr>
          <p:nvPr/>
        </p:nvSpPr>
        <p:spPr>
          <a:xfrm>
            <a:off x="237862" y="223916"/>
            <a:ext cx="2073076" cy="31588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Rubik Light"/>
              <a:buNone/>
              <a:defRPr sz="3600" b="0" i="0" u="none" strike="noStrike" cap="none">
                <a:solidFill>
                  <a:schemeClr val="accent2"/>
                </a:solidFill>
                <a:latin typeface="Rubik Light"/>
                <a:ea typeface="Rubik Light"/>
                <a:cs typeface="Rubik Light"/>
                <a:sym typeface="Rubik Ligh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a:r>
              <a:rPr lang="en-US" sz="2000" dirty="0">
                <a:solidFill>
                  <a:schemeClr val="tx1"/>
                </a:solidFill>
              </a:rPr>
              <a:t>References</a:t>
            </a:r>
          </a:p>
        </p:txBody>
      </p:sp>
      <p:sp>
        <p:nvSpPr>
          <p:cNvPr id="3" name="TextBox 2">
            <a:extLst>
              <a:ext uri="{FF2B5EF4-FFF2-40B4-BE49-F238E27FC236}">
                <a16:creationId xmlns:a16="http://schemas.microsoft.com/office/drawing/2014/main" id="{C44A24C2-9B85-48B7-BCD8-AB91E41E9729}"/>
              </a:ext>
            </a:extLst>
          </p:cNvPr>
          <p:cNvSpPr txBox="1"/>
          <p:nvPr/>
        </p:nvSpPr>
        <p:spPr>
          <a:xfrm>
            <a:off x="237862" y="539800"/>
            <a:ext cx="8097246" cy="4616648"/>
          </a:xfrm>
          <a:prstGeom prst="rect">
            <a:avLst/>
          </a:prstGeom>
          <a:noFill/>
        </p:spPr>
        <p:txBody>
          <a:bodyPr wrap="square" rtlCol="0">
            <a:spAutoFit/>
          </a:bodyPr>
          <a:lstStyle/>
          <a:p>
            <a:r>
              <a:rPr lang="en-US" dirty="0">
                <a:latin typeface="Rubik" panose="020B0604020202020204" charset="-79"/>
                <a:cs typeface="Rubik" panose="020B0604020202020204" charset="-79"/>
              </a:rPr>
              <a:t>André, S., Seed, B., Eberle, J., </a:t>
            </a:r>
            <a:r>
              <a:rPr lang="en-US" dirty="0" err="1">
                <a:latin typeface="Rubik" panose="020B0604020202020204" charset="-79"/>
                <a:cs typeface="Rubik" panose="020B0604020202020204" charset="-79"/>
              </a:rPr>
              <a:t>Schraut</a:t>
            </a:r>
            <a:r>
              <a:rPr lang="en-US" dirty="0">
                <a:latin typeface="Rubik" panose="020B0604020202020204" charset="-79"/>
                <a:cs typeface="Rubik" panose="020B0604020202020204" charset="-79"/>
              </a:rPr>
              <a:t>, W., </a:t>
            </a:r>
            <a:r>
              <a:rPr lang="en-US" dirty="0" err="1">
                <a:latin typeface="Rubik" panose="020B0604020202020204" charset="-79"/>
                <a:cs typeface="Rubik" panose="020B0604020202020204" charset="-79"/>
              </a:rPr>
              <a:t>Bültmann</a:t>
            </a:r>
            <a:r>
              <a:rPr lang="en-US" dirty="0">
                <a:latin typeface="Rubik" panose="020B0604020202020204" charset="-79"/>
                <a:cs typeface="Rubik" panose="020B0604020202020204" charset="-79"/>
              </a:rPr>
              <a:t>, A., &amp; Haas, J. J. J. o. v. (1998). Increased immune response elicited by DNA vaccination with a synthetic gp120 sequence with optimized codon usage.</a:t>
            </a:r>
            <a:r>
              <a:rPr lang="en-US" i="1" dirty="0">
                <a:latin typeface="Rubik" panose="020B0604020202020204" charset="-79"/>
                <a:cs typeface="Rubik" panose="020B0604020202020204" charset="-79"/>
              </a:rPr>
              <a:t> 72</a:t>
            </a:r>
            <a:r>
              <a:rPr lang="en-US" dirty="0">
                <a:latin typeface="Rubik" panose="020B0604020202020204" charset="-79"/>
                <a:cs typeface="Rubik" panose="020B0604020202020204" charset="-79"/>
              </a:rPr>
              <a:t>(2), 1497-1503. </a:t>
            </a:r>
          </a:p>
          <a:p>
            <a:endParaRPr lang="en-US" dirty="0">
              <a:latin typeface="Rubik" panose="020B0604020202020204" charset="-79"/>
              <a:cs typeface="Rubik" panose="020B0604020202020204" charset="-79"/>
            </a:endParaRPr>
          </a:p>
          <a:p>
            <a:r>
              <a:rPr lang="en-US" dirty="0">
                <a:latin typeface="Rubik" panose="020B0604020202020204" charset="-79"/>
                <a:cs typeface="Rubik" panose="020B0604020202020204" charset="-79"/>
              </a:rPr>
              <a:t>Bellman, R. J. S. (1966). Dynamic programming.</a:t>
            </a:r>
            <a:r>
              <a:rPr lang="en-US" i="1" dirty="0">
                <a:latin typeface="Rubik" panose="020B0604020202020204" charset="-79"/>
                <a:cs typeface="Rubik" panose="020B0604020202020204" charset="-79"/>
              </a:rPr>
              <a:t> 153</a:t>
            </a:r>
            <a:r>
              <a:rPr lang="en-US" dirty="0">
                <a:latin typeface="Rubik" panose="020B0604020202020204" charset="-79"/>
                <a:cs typeface="Rubik" panose="020B0604020202020204" charset="-79"/>
              </a:rPr>
              <a:t>(3731), 34-37. </a:t>
            </a:r>
          </a:p>
          <a:p>
            <a:endParaRPr lang="en-US" dirty="0">
              <a:latin typeface="Rubik" panose="020B0604020202020204" charset="-79"/>
              <a:cs typeface="Rubik" panose="020B0604020202020204" charset="-79"/>
            </a:endParaRPr>
          </a:p>
          <a:p>
            <a:r>
              <a:rPr lang="en-US" dirty="0" err="1">
                <a:latin typeface="Rubik" panose="020B0604020202020204" charset="-79"/>
                <a:cs typeface="Rubik" panose="020B0604020202020204" charset="-79"/>
              </a:rPr>
              <a:t>Giedroc</a:t>
            </a:r>
            <a:r>
              <a:rPr lang="en-US" dirty="0">
                <a:latin typeface="Rubik" panose="020B0604020202020204" charset="-79"/>
                <a:cs typeface="Rubik" panose="020B0604020202020204" charset="-79"/>
              </a:rPr>
              <a:t>, D. P., &amp; Cornish, P. V. J. V. r. (2009). Frameshifting RNA pseudoknots: structure and mechanism.</a:t>
            </a:r>
            <a:r>
              <a:rPr lang="en-US" i="1" dirty="0">
                <a:latin typeface="Rubik" panose="020B0604020202020204" charset="-79"/>
                <a:cs typeface="Rubik" panose="020B0604020202020204" charset="-79"/>
              </a:rPr>
              <a:t> 139</a:t>
            </a:r>
            <a:r>
              <a:rPr lang="en-US" dirty="0">
                <a:latin typeface="Rubik" panose="020B0604020202020204" charset="-79"/>
                <a:cs typeface="Rubik" panose="020B0604020202020204" charset="-79"/>
              </a:rPr>
              <a:t>(2), 193-208. </a:t>
            </a:r>
          </a:p>
          <a:p>
            <a:endParaRPr lang="en-US" dirty="0">
              <a:latin typeface="Rubik" panose="020B0604020202020204" charset="-79"/>
              <a:cs typeface="Rubik" panose="020B0604020202020204" charset="-79"/>
            </a:endParaRPr>
          </a:p>
          <a:p>
            <a:r>
              <a:rPr lang="en-US" dirty="0">
                <a:latin typeface="Rubik" panose="020B0604020202020204" charset="-79"/>
                <a:cs typeface="Rubik" panose="020B0604020202020204" charset="-79"/>
              </a:rPr>
              <a:t>Mathews, D. H., Sabina, J., </a:t>
            </a:r>
            <a:r>
              <a:rPr lang="en-US" dirty="0" err="1">
                <a:latin typeface="Rubik" panose="020B0604020202020204" charset="-79"/>
                <a:cs typeface="Rubik" panose="020B0604020202020204" charset="-79"/>
              </a:rPr>
              <a:t>Zuker</a:t>
            </a:r>
            <a:r>
              <a:rPr lang="en-US" dirty="0">
                <a:latin typeface="Rubik" panose="020B0604020202020204" charset="-79"/>
                <a:cs typeface="Rubik" panose="020B0604020202020204" charset="-79"/>
              </a:rPr>
              <a:t>, M., &amp; Turner, D. H. J. J. o. m. b. (1999). Expanded sequence dependence of thermodynamic parameters improves prediction of RNA secondary structure.</a:t>
            </a:r>
            <a:r>
              <a:rPr lang="en-US" i="1" dirty="0">
                <a:latin typeface="Rubik" panose="020B0604020202020204" charset="-79"/>
                <a:cs typeface="Rubik" panose="020B0604020202020204" charset="-79"/>
              </a:rPr>
              <a:t> 288</a:t>
            </a:r>
            <a:r>
              <a:rPr lang="en-US" dirty="0">
                <a:latin typeface="Rubik" panose="020B0604020202020204" charset="-79"/>
                <a:cs typeface="Rubik" panose="020B0604020202020204" charset="-79"/>
              </a:rPr>
              <a:t>(5), 911-940. </a:t>
            </a:r>
          </a:p>
          <a:p>
            <a:endParaRPr lang="en-US" dirty="0">
              <a:latin typeface="Rubik" panose="020B0604020202020204" charset="-79"/>
              <a:cs typeface="Rubik" panose="020B0604020202020204" charset="-79"/>
            </a:endParaRPr>
          </a:p>
          <a:p>
            <a:r>
              <a:rPr lang="en-US" dirty="0">
                <a:latin typeface="Rubik" panose="020B0604020202020204" charset="-79"/>
                <a:cs typeface="Rubik" panose="020B0604020202020204" charset="-79"/>
              </a:rPr>
              <a:t>Nussinov, R., &amp; Jacobson, A. B. J. P. o. t. N. A. o. S. (1980). Fast algorithm for predicting the secondary structure of single-stranded RNA.</a:t>
            </a:r>
            <a:r>
              <a:rPr lang="en-US" i="1" dirty="0">
                <a:latin typeface="Rubik" panose="020B0604020202020204" charset="-79"/>
                <a:cs typeface="Rubik" panose="020B0604020202020204" charset="-79"/>
              </a:rPr>
              <a:t> 77</a:t>
            </a:r>
            <a:r>
              <a:rPr lang="en-US" dirty="0">
                <a:latin typeface="Rubik" panose="020B0604020202020204" charset="-79"/>
                <a:cs typeface="Rubik" panose="020B0604020202020204" charset="-79"/>
              </a:rPr>
              <a:t>(11), 6309-6313. </a:t>
            </a:r>
          </a:p>
          <a:p>
            <a:endParaRPr lang="en-US" dirty="0">
              <a:latin typeface="Rubik" panose="020B0604020202020204" charset="-79"/>
              <a:cs typeface="Rubik" panose="020B0604020202020204" charset="-79"/>
            </a:endParaRPr>
          </a:p>
          <a:p>
            <a:r>
              <a:rPr lang="en-US" dirty="0">
                <a:latin typeface="Rubik" panose="020B0604020202020204" charset="-79"/>
                <a:cs typeface="Rubik" panose="020B0604020202020204" charset="-79"/>
              </a:rPr>
              <a:t>Trotta, E. J. P. o. (2014). On the normalization of the minimum free energy of RNAs by sequence length.</a:t>
            </a:r>
            <a:r>
              <a:rPr lang="en-US" i="1" dirty="0">
                <a:latin typeface="Rubik" panose="020B0604020202020204" charset="-79"/>
                <a:cs typeface="Rubik" panose="020B0604020202020204" charset="-79"/>
              </a:rPr>
              <a:t> 9</a:t>
            </a:r>
            <a:r>
              <a:rPr lang="en-US" dirty="0">
                <a:latin typeface="Rubik" panose="020B0604020202020204" charset="-79"/>
                <a:cs typeface="Rubik" panose="020B0604020202020204" charset="-79"/>
              </a:rPr>
              <a:t>(11), e113380. </a:t>
            </a:r>
          </a:p>
          <a:p>
            <a:endParaRPr lang="en-US" dirty="0">
              <a:latin typeface="Rubik" panose="020B0604020202020204" charset="-79"/>
              <a:cs typeface="Rubik" panose="020B0604020202020204" charset="-79"/>
            </a:endParaRPr>
          </a:p>
          <a:p>
            <a:r>
              <a:rPr lang="en-US" dirty="0">
                <a:latin typeface="Rubik" panose="020B0604020202020204" charset="-79"/>
                <a:cs typeface="Rubik" panose="020B0604020202020204" charset="-79"/>
              </a:rPr>
              <a:t>Zhang, H., Zhang, L., Li, Z., Liu, K., Liu, B., Mathews, D. H., &amp; Huang, L. J. a. p. a. (2020). </a:t>
            </a:r>
            <a:r>
              <a:rPr lang="en-US" dirty="0" err="1">
                <a:latin typeface="Rubik" panose="020B0604020202020204" charset="-79"/>
                <a:cs typeface="Rubik" panose="020B0604020202020204" charset="-79"/>
              </a:rPr>
              <a:t>LinearDesign</a:t>
            </a:r>
            <a:r>
              <a:rPr lang="en-US" dirty="0">
                <a:latin typeface="Rubik" panose="020B0604020202020204" charset="-79"/>
                <a:cs typeface="Rubik" panose="020B0604020202020204" charset="-79"/>
              </a:rPr>
              <a:t>: Efficient Algorithms for Optimized mRNA Sequence Design. </a:t>
            </a:r>
          </a:p>
        </p:txBody>
      </p:sp>
    </p:spTree>
    <p:extLst>
      <p:ext uri="{BB962C8B-B14F-4D97-AF65-F5344CB8AC3E}">
        <p14:creationId xmlns:p14="http://schemas.microsoft.com/office/powerpoint/2010/main" val="3973537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09"/>
        <p:cNvGrpSpPr/>
        <p:nvPr/>
      </p:nvGrpSpPr>
      <p:grpSpPr>
        <a:xfrm>
          <a:off x="0" y="0"/>
          <a:ext cx="0" cy="0"/>
          <a:chOff x="0" y="0"/>
          <a:chExt cx="0" cy="0"/>
        </a:xfrm>
      </p:grpSpPr>
      <p:grpSp>
        <p:nvGrpSpPr>
          <p:cNvPr id="3110" name="Google Shape;3110;p30"/>
          <p:cNvGrpSpPr/>
          <p:nvPr/>
        </p:nvGrpSpPr>
        <p:grpSpPr>
          <a:xfrm>
            <a:off x="6815308" y="175952"/>
            <a:ext cx="2089700" cy="1785525"/>
            <a:chOff x="6151700" y="540000"/>
            <a:chExt cx="2089700" cy="1785525"/>
          </a:xfrm>
        </p:grpSpPr>
        <p:grpSp>
          <p:nvGrpSpPr>
            <p:cNvPr id="3111" name="Google Shape;3111;p30"/>
            <p:cNvGrpSpPr/>
            <p:nvPr/>
          </p:nvGrpSpPr>
          <p:grpSpPr>
            <a:xfrm>
              <a:off x="6496375" y="540000"/>
              <a:ext cx="1745025" cy="1785525"/>
              <a:chOff x="5299625" y="820625"/>
              <a:chExt cx="1745025" cy="1785525"/>
            </a:xfrm>
          </p:grpSpPr>
          <p:sp>
            <p:nvSpPr>
              <p:cNvPr id="3112" name="Google Shape;3112;p30"/>
              <p:cNvSpPr/>
              <p:nvPr/>
            </p:nvSpPr>
            <p:spPr>
              <a:xfrm>
                <a:off x="5299625" y="820625"/>
                <a:ext cx="1745025" cy="1785525"/>
              </a:xfrm>
              <a:custGeom>
                <a:avLst/>
                <a:gdLst/>
                <a:ahLst/>
                <a:cxnLst/>
                <a:rect l="l" t="t" r="r" b="b"/>
                <a:pathLst>
                  <a:path w="69801" h="71421" fill="none" extrusionOk="0">
                    <a:moveTo>
                      <a:pt x="4132" y="11550"/>
                    </a:moveTo>
                    <a:cubicBezTo>
                      <a:pt x="2854" y="13285"/>
                      <a:pt x="2100" y="15225"/>
                      <a:pt x="2351" y="17416"/>
                    </a:cubicBezTo>
                    <a:cubicBezTo>
                      <a:pt x="2808" y="21661"/>
                      <a:pt x="7008" y="24811"/>
                      <a:pt x="7396" y="29080"/>
                    </a:cubicBezTo>
                    <a:cubicBezTo>
                      <a:pt x="7921" y="35128"/>
                      <a:pt x="708" y="39442"/>
                      <a:pt x="297" y="45514"/>
                    </a:cubicBezTo>
                    <a:cubicBezTo>
                      <a:pt x="0" y="49782"/>
                      <a:pt x="3401" y="53617"/>
                      <a:pt x="7373" y="55260"/>
                    </a:cubicBezTo>
                    <a:cubicBezTo>
                      <a:pt x="11824" y="57109"/>
                      <a:pt x="17279" y="55488"/>
                      <a:pt x="21296" y="57931"/>
                    </a:cubicBezTo>
                    <a:cubicBezTo>
                      <a:pt x="26021" y="60761"/>
                      <a:pt x="25839" y="68659"/>
                      <a:pt x="31157" y="70416"/>
                    </a:cubicBezTo>
                    <a:cubicBezTo>
                      <a:pt x="34193" y="71420"/>
                      <a:pt x="37525" y="69229"/>
                      <a:pt x="38986" y="66376"/>
                    </a:cubicBezTo>
                    <a:cubicBezTo>
                      <a:pt x="40447" y="63523"/>
                      <a:pt x="40538" y="60213"/>
                      <a:pt x="40789" y="57018"/>
                    </a:cubicBezTo>
                    <a:cubicBezTo>
                      <a:pt x="41109" y="52886"/>
                      <a:pt x="41337" y="49417"/>
                      <a:pt x="45446" y="47180"/>
                    </a:cubicBezTo>
                    <a:cubicBezTo>
                      <a:pt x="48276" y="45651"/>
                      <a:pt x="51540" y="45240"/>
                      <a:pt x="54576" y="44190"/>
                    </a:cubicBezTo>
                    <a:cubicBezTo>
                      <a:pt x="59985" y="42341"/>
                      <a:pt x="64619" y="38347"/>
                      <a:pt x="67267" y="33279"/>
                    </a:cubicBezTo>
                    <a:cubicBezTo>
                      <a:pt x="69367" y="29262"/>
                      <a:pt x="69800" y="23510"/>
                      <a:pt x="66080" y="20931"/>
                    </a:cubicBezTo>
                    <a:cubicBezTo>
                      <a:pt x="63866" y="19379"/>
                      <a:pt x="60853" y="19539"/>
                      <a:pt x="58251" y="20223"/>
                    </a:cubicBezTo>
                    <a:cubicBezTo>
                      <a:pt x="53252" y="21524"/>
                      <a:pt x="47751" y="23921"/>
                      <a:pt x="42729" y="21045"/>
                    </a:cubicBezTo>
                    <a:cubicBezTo>
                      <a:pt x="38438" y="18580"/>
                      <a:pt x="38256" y="12897"/>
                      <a:pt x="35973" y="8879"/>
                    </a:cubicBezTo>
                    <a:cubicBezTo>
                      <a:pt x="33987" y="5433"/>
                      <a:pt x="30906" y="2397"/>
                      <a:pt x="27048" y="1415"/>
                    </a:cubicBezTo>
                    <a:cubicBezTo>
                      <a:pt x="21570" y="0"/>
                      <a:pt x="15978" y="2808"/>
                      <a:pt x="11116" y="5707"/>
                    </a:cubicBezTo>
                    <a:cubicBezTo>
                      <a:pt x="8560" y="7236"/>
                      <a:pt x="5867" y="9199"/>
                      <a:pt x="4132" y="11550"/>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13" name="Google Shape;3113;p30"/>
              <p:cNvSpPr/>
              <p:nvPr/>
            </p:nvSpPr>
            <p:spPr>
              <a:xfrm>
                <a:off x="5353825" y="849725"/>
                <a:ext cx="1653150" cy="1706200"/>
              </a:xfrm>
              <a:custGeom>
                <a:avLst/>
                <a:gdLst/>
                <a:ahLst/>
                <a:cxnLst/>
                <a:rect l="l" t="t" r="r" b="b"/>
                <a:pathLst>
                  <a:path w="66126" h="68248" fill="none" extrusionOk="0">
                    <a:moveTo>
                      <a:pt x="3242" y="11002"/>
                    </a:moveTo>
                    <a:cubicBezTo>
                      <a:pt x="2055" y="12646"/>
                      <a:pt x="1348" y="14494"/>
                      <a:pt x="1553" y="16549"/>
                    </a:cubicBezTo>
                    <a:cubicBezTo>
                      <a:pt x="1827" y="19425"/>
                      <a:pt x="3836" y="21776"/>
                      <a:pt x="5114" y="24378"/>
                    </a:cubicBezTo>
                    <a:cubicBezTo>
                      <a:pt x="5639" y="25405"/>
                      <a:pt x="6027" y="26478"/>
                      <a:pt x="6141" y="27642"/>
                    </a:cubicBezTo>
                    <a:cubicBezTo>
                      <a:pt x="6666" y="33371"/>
                      <a:pt x="1" y="37502"/>
                      <a:pt x="24" y="43163"/>
                    </a:cubicBezTo>
                    <a:cubicBezTo>
                      <a:pt x="24" y="45331"/>
                      <a:pt x="891" y="47180"/>
                      <a:pt x="2101" y="49029"/>
                    </a:cubicBezTo>
                    <a:cubicBezTo>
                      <a:pt x="3242" y="50832"/>
                      <a:pt x="4817" y="52316"/>
                      <a:pt x="6757" y="53252"/>
                    </a:cubicBezTo>
                    <a:cubicBezTo>
                      <a:pt x="10706" y="55146"/>
                      <a:pt x="15636" y="54005"/>
                      <a:pt x="19494" y="55740"/>
                    </a:cubicBezTo>
                    <a:cubicBezTo>
                      <a:pt x="19722" y="55831"/>
                      <a:pt x="19927" y="55945"/>
                      <a:pt x="20133" y="56059"/>
                    </a:cubicBezTo>
                    <a:cubicBezTo>
                      <a:pt x="24744" y="58616"/>
                      <a:pt x="24880" y="65577"/>
                      <a:pt x="30039" y="67289"/>
                    </a:cubicBezTo>
                    <a:cubicBezTo>
                      <a:pt x="32961" y="68248"/>
                      <a:pt x="36111" y="66376"/>
                      <a:pt x="37571" y="63888"/>
                    </a:cubicBezTo>
                    <a:cubicBezTo>
                      <a:pt x="39055" y="61400"/>
                      <a:pt x="39306" y="58479"/>
                      <a:pt x="39694" y="55511"/>
                    </a:cubicBezTo>
                    <a:cubicBezTo>
                      <a:pt x="40151" y="52019"/>
                      <a:pt x="40379" y="48892"/>
                      <a:pt x="43141" y="46655"/>
                    </a:cubicBezTo>
                    <a:cubicBezTo>
                      <a:pt x="43437" y="46427"/>
                      <a:pt x="43734" y="46199"/>
                      <a:pt x="44077" y="45993"/>
                    </a:cubicBezTo>
                    <a:cubicBezTo>
                      <a:pt x="46587" y="44441"/>
                      <a:pt x="49486" y="43916"/>
                      <a:pt x="52202" y="42775"/>
                    </a:cubicBezTo>
                    <a:cubicBezTo>
                      <a:pt x="57064" y="40766"/>
                      <a:pt x="61447" y="36795"/>
                      <a:pt x="64094" y="31979"/>
                    </a:cubicBezTo>
                    <a:cubicBezTo>
                      <a:pt x="65190" y="29993"/>
                      <a:pt x="66034" y="27665"/>
                      <a:pt x="66080" y="25382"/>
                    </a:cubicBezTo>
                    <a:cubicBezTo>
                      <a:pt x="66126" y="22871"/>
                      <a:pt x="65144" y="20475"/>
                      <a:pt x="63044" y="19174"/>
                    </a:cubicBezTo>
                    <a:cubicBezTo>
                      <a:pt x="60830" y="17804"/>
                      <a:pt x="58000" y="17964"/>
                      <a:pt x="55489" y="18694"/>
                    </a:cubicBezTo>
                    <a:cubicBezTo>
                      <a:pt x="51381" y="19881"/>
                      <a:pt x="46953" y="21867"/>
                      <a:pt x="42661" y="20680"/>
                    </a:cubicBezTo>
                    <a:cubicBezTo>
                      <a:pt x="41954" y="20475"/>
                      <a:pt x="41269" y="20201"/>
                      <a:pt x="40561" y="19813"/>
                    </a:cubicBezTo>
                    <a:cubicBezTo>
                      <a:pt x="36430" y="17507"/>
                      <a:pt x="36042" y="12098"/>
                      <a:pt x="33759" y="8309"/>
                    </a:cubicBezTo>
                    <a:cubicBezTo>
                      <a:pt x="31797" y="5045"/>
                      <a:pt x="28829" y="2237"/>
                      <a:pt x="25132" y="1324"/>
                    </a:cubicBezTo>
                    <a:cubicBezTo>
                      <a:pt x="19882" y="0"/>
                      <a:pt x="14518" y="2625"/>
                      <a:pt x="9907" y="5387"/>
                    </a:cubicBezTo>
                    <a:cubicBezTo>
                      <a:pt x="7465" y="6871"/>
                      <a:pt x="4885" y="8720"/>
                      <a:pt x="3242" y="11002"/>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14" name="Google Shape;3114;p30"/>
              <p:cNvSpPr/>
              <p:nvPr/>
            </p:nvSpPr>
            <p:spPr>
              <a:xfrm>
                <a:off x="5391500" y="878825"/>
                <a:ext cx="1601225" cy="1627475"/>
              </a:xfrm>
              <a:custGeom>
                <a:avLst/>
                <a:gdLst/>
                <a:ahLst/>
                <a:cxnLst/>
                <a:rect l="l" t="t" r="r" b="b"/>
                <a:pathLst>
                  <a:path w="64049" h="65099" fill="none" extrusionOk="0">
                    <a:moveTo>
                      <a:pt x="3036" y="10454"/>
                    </a:moveTo>
                    <a:cubicBezTo>
                      <a:pt x="1918" y="12006"/>
                      <a:pt x="1256" y="13741"/>
                      <a:pt x="1393" y="15681"/>
                    </a:cubicBezTo>
                    <a:cubicBezTo>
                      <a:pt x="1621" y="18375"/>
                      <a:pt x="3424" y="20657"/>
                      <a:pt x="4588" y="23122"/>
                    </a:cubicBezTo>
                    <a:cubicBezTo>
                      <a:pt x="5068" y="24104"/>
                      <a:pt x="5433" y="25108"/>
                      <a:pt x="5524" y="26204"/>
                    </a:cubicBezTo>
                    <a:cubicBezTo>
                      <a:pt x="6072" y="31591"/>
                      <a:pt x="0" y="35562"/>
                      <a:pt x="388" y="40835"/>
                    </a:cubicBezTo>
                    <a:cubicBezTo>
                      <a:pt x="548" y="43026"/>
                      <a:pt x="1530" y="44715"/>
                      <a:pt x="2625" y="46701"/>
                    </a:cubicBezTo>
                    <a:cubicBezTo>
                      <a:pt x="3630" y="48595"/>
                      <a:pt x="4885" y="50170"/>
                      <a:pt x="6825" y="51243"/>
                    </a:cubicBezTo>
                    <a:cubicBezTo>
                      <a:pt x="10454" y="53275"/>
                      <a:pt x="15248" y="52339"/>
                      <a:pt x="19014" y="53914"/>
                    </a:cubicBezTo>
                    <a:cubicBezTo>
                      <a:pt x="19219" y="54005"/>
                      <a:pt x="19425" y="54096"/>
                      <a:pt x="19630" y="54188"/>
                    </a:cubicBezTo>
                    <a:cubicBezTo>
                      <a:pt x="24127" y="56470"/>
                      <a:pt x="24606" y="62519"/>
                      <a:pt x="29582" y="64162"/>
                    </a:cubicBezTo>
                    <a:cubicBezTo>
                      <a:pt x="32389" y="65098"/>
                      <a:pt x="35357" y="63546"/>
                      <a:pt x="36840" y="61423"/>
                    </a:cubicBezTo>
                    <a:cubicBezTo>
                      <a:pt x="38324" y="59278"/>
                      <a:pt x="38758" y="56721"/>
                      <a:pt x="39283" y="54005"/>
                    </a:cubicBezTo>
                    <a:cubicBezTo>
                      <a:pt x="39876" y="50787"/>
                      <a:pt x="40127" y="47705"/>
                      <a:pt x="42547" y="45468"/>
                    </a:cubicBezTo>
                    <a:cubicBezTo>
                      <a:pt x="42798" y="45240"/>
                      <a:pt x="43072" y="45012"/>
                      <a:pt x="43368" y="44806"/>
                    </a:cubicBezTo>
                    <a:cubicBezTo>
                      <a:pt x="45560" y="43209"/>
                      <a:pt x="48070" y="42570"/>
                      <a:pt x="50490" y="41360"/>
                    </a:cubicBezTo>
                    <a:cubicBezTo>
                      <a:pt x="54827" y="39191"/>
                      <a:pt x="58935" y="35265"/>
                      <a:pt x="61606" y="30678"/>
                    </a:cubicBezTo>
                    <a:cubicBezTo>
                      <a:pt x="62793" y="28600"/>
                      <a:pt x="63820" y="26249"/>
                      <a:pt x="63934" y="23830"/>
                    </a:cubicBezTo>
                    <a:cubicBezTo>
                      <a:pt x="64048" y="21228"/>
                      <a:pt x="62907" y="18649"/>
                      <a:pt x="60647" y="17416"/>
                    </a:cubicBezTo>
                    <a:cubicBezTo>
                      <a:pt x="58456" y="16206"/>
                      <a:pt x="55785" y="16412"/>
                      <a:pt x="53389" y="17165"/>
                    </a:cubicBezTo>
                    <a:cubicBezTo>
                      <a:pt x="49463" y="18420"/>
                      <a:pt x="45263" y="20452"/>
                      <a:pt x="41109" y="19379"/>
                    </a:cubicBezTo>
                    <a:cubicBezTo>
                      <a:pt x="40424" y="19196"/>
                      <a:pt x="39739" y="18945"/>
                      <a:pt x="39077" y="18580"/>
                    </a:cubicBezTo>
                    <a:cubicBezTo>
                      <a:pt x="35060" y="16435"/>
                      <a:pt x="34512" y="11322"/>
                      <a:pt x="32207" y="7715"/>
                    </a:cubicBezTo>
                    <a:cubicBezTo>
                      <a:pt x="30267" y="4680"/>
                      <a:pt x="27391" y="2078"/>
                      <a:pt x="23876" y="1210"/>
                    </a:cubicBezTo>
                    <a:cubicBezTo>
                      <a:pt x="18877" y="0"/>
                      <a:pt x="13741" y="2443"/>
                      <a:pt x="9359" y="5068"/>
                    </a:cubicBezTo>
                    <a:cubicBezTo>
                      <a:pt x="7031" y="6483"/>
                      <a:pt x="4588" y="8263"/>
                      <a:pt x="3036" y="10454"/>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15" name="Google Shape;3115;p30"/>
              <p:cNvSpPr/>
              <p:nvPr/>
            </p:nvSpPr>
            <p:spPr>
              <a:xfrm>
                <a:off x="5430875" y="908500"/>
                <a:ext cx="1548150" cy="1547575"/>
              </a:xfrm>
              <a:custGeom>
                <a:avLst/>
                <a:gdLst/>
                <a:ahLst/>
                <a:cxnLst/>
                <a:rect l="l" t="t" r="r" b="b"/>
                <a:pathLst>
                  <a:path w="61926" h="61903" fill="none" extrusionOk="0">
                    <a:moveTo>
                      <a:pt x="2762" y="9861"/>
                    </a:moveTo>
                    <a:cubicBezTo>
                      <a:pt x="1712" y="11344"/>
                      <a:pt x="1073" y="12988"/>
                      <a:pt x="1187" y="14791"/>
                    </a:cubicBezTo>
                    <a:cubicBezTo>
                      <a:pt x="1347" y="17325"/>
                      <a:pt x="2945" y="19493"/>
                      <a:pt x="3995" y="21821"/>
                    </a:cubicBezTo>
                    <a:cubicBezTo>
                      <a:pt x="4428" y="22757"/>
                      <a:pt x="4748" y="23716"/>
                      <a:pt x="4862" y="24743"/>
                    </a:cubicBezTo>
                    <a:cubicBezTo>
                      <a:pt x="5410" y="29810"/>
                      <a:pt x="0" y="33622"/>
                      <a:pt x="708" y="38484"/>
                    </a:cubicBezTo>
                    <a:cubicBezTo>
                      <a:pt x="1027" y="40698"/>
                      <a:pt x="2123" y="42204"/>
                      <a:pt x="3082" y="44373"/>
                    </a:cubicBezTo>
                    <a:cubicBezTo>
                      <a:pt x="3926" y="46336"/>
                      <a:pt x="4908" y="48002"/>
                      <a:pt x="6825" y="49212"/>
                    </a:cubicBezTo>
                    <a:cubicBezTo>
                      <a:pt x="10158" y="51357"/>
                      <a:pt x="14791" y="50672"/>
                      <a:pt x="18443" y="52065"/>
                    </a:cubicBezTo>
                    <a:cubicBezTo>
                      <a:pt x="18649" y="52133"/>
                      <a:pt x="18854" y="52225"/>
                      <a:pt x="19059" y="52316"/>
                    </a:cubicBezTo>
                    <a:cubicBezTo>
                      <a:pt x="23465" y="54324"/>
                      <a:pt x="24241" y="59414"/>
                      <a:pt x="29034" y="61012"/>
                    </a:cubicBezTo>
                    <a:cubicBezTo>
                      <a:pt x="31750" y="61902"/>
                      <a:pt x="34558" y="60670"/>
                      <a:pt x="36041" y="58912"/>
                    </a:cubicBezTo>
                    <a:cubicBezTo>
                      <a:pt x="37525" y="57132"/>
                      <a:pt x="38141" y="54964"/>
                      <a:pt x="38780" y="52476"/>
                    </a:cubicBezTo>
                    <a:cubicBezTo>
                      <a:pt x="39534" y="49508"/>
                      <a:pt x="39830" y="46495"/>
                      <a:pt x="41908" y="44281"/>
                    </a:cubicBezTo>
                    <a:cubicBezTo>
                      <a:pt x="42113" y="44053"/>
                      <a:pt x="42341" y="43825"/>
                      <a:pt x="42592" y="43597"/>
                    </a:cubicBezTo>
                    <a:cubicBezTo>
                      <a:pt x="44487" y="41976"/>
                      <a:pt x="46610" y="41223"/>
                      <a:pt x="48732" y="39922"/>
                    </a:cubicBezTo>
                    <a:cubicBezTo>
                      <a:pt x="52521" y="37616"/>
                      <a:pt x="56356" y="33713"/>
                      <a:pt x="59027" y="29354"/>
                    </a:cubicBezTo>
                    <a:cubicBezTo>
                      <a:pt x="60328" y="27185"/>
                      <a:pt x="61560" y="24811"/>
                      <a:pt x="61743" y="22278"/>
                    </a:cubicBezTo>
                    <a:cubicBezTo>
                      <a:pt x="61925" y="19562"/>
                      <a:pt x="60624" y="16800"/>
                      <a:pt x="58205" y="15636"/>
                    </a:cubicBezTo>
                    <a:cubicBezTo>
                      <a:pt x="56036" y="14586"/>
                      <a:pt x="53503" y="14837"/>
                      <a:pt x="51220" y="15636"/>
                    </a:cubicBezTo>
                    <a:cubicBezTo>
                      <a:pt x="47477" y="16937"/>
                      <a:pt x="43505" y="19014"/>
                      <a:pt x="39488" y="18055"/>
                    </a:cubicBezTo>
                    <a:cubicBezTo>
                      <a:pt x="38826" y="17895"/>
                      <a:pt x="38164" y="17667"/>
                      <a:pt x="37502" y="17325"/>
                    </a:cubicBezTo>
                    <a:cubicBezTo>
                      <a:pt x="33645" y="15316"/>
                      <a:pt x="32892" y="10500"/>
                      <a:pt x="30586" y="7099"/>
                    </a:cubicBezTo>
                    <a:cubicBezTo>
                      <a:pt x="28646" y="4269"/>
                      <a:pt x="25907" y="1895"/>
                      <a:pt x="22552" y="1096"/>
                    </a:cubicBezTo>
                    <a:cubicBezTo>
                      <a:pt x="17781" y="0"/>
                      <a:pt x="12897" y="2214"/>
                      <a:pt x="8720" y="4725"/>
                    </a:cubicBezTo>
                    <a:cubicBezTo>
                      <a:pt x="6506" y="6072"/>
                      <a:pt x="4223" y="7784"/>
                      <a:pt x="2762" y="9861"/>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16" name="Google Shape;3116;p30"/>
              <p:cNvSpPr/>
              <p:nvPr/>
            </p:nvSpPr>
            <p:spPr>
              <a:xfrm>
                <a:off x="5471375" y="937600"/>
                <a:ext cx="1493375" cy="1468250"/>
              </a:xfrm>
              <a:custGeom>
                <a:avLst/>
                <a:gdLst/>
                <a:ahLst/>
                <a:cxnLst/>
                <a:rect l="l" t="t" r="r" b="b"/>
                <a:pathLst>
                  <a:path w="59735" h="58730" fill="none" extrusionOk="0">
                    <a:moveTo>
                      <a:pt x="2443" y="9313"/>
                    </a:moveTo>
                    <a:cubicBezTo>
                      <a:pt x="1462" y="10705"/>
                      <a:pt x="868" y="12235"/>
                      <a:pt x="937" y="13924"/>
                    </a:cubicBezTo>
                    <a:cubicBezTo>
                      <a:pt x="1028" y="16298"/>
                      <a:pt x="2420" y="18352"/>
                      <a:pt x="3356" y="20566"/>
                    </a:cubicBezTo>
                    <a:cubicBezTo>
                      <a:pt x="3744" y="21433"/>
                      <a:pt x="4041" y="22346"/>
                      <a:pt x="4155" y="23305"/>
                    </a:cubicBezTo>
                    <a:cubicBezTo>
                      <a:pt x="4680" y="28030"/>
                      <a:pt x="1" y="31728"/>
                      <a:pt x="982" y="36156"/>
                    </a:cubicBezTo>
                    <a:cubicBezTo>
                      <a:pt x="1485" y="38415"/>
                      <a:pt x="2649" y="39694"/>
                      <a:pt x="3493" y="42045"/>
                    </a:cubicBezTo>
                    <a:cubicBezTo>
                      <a:pt x="4201" y="44076"/>
                      <a:pt x="4886" y="45834"/>
                      <a:pt x="6757" y="47203"/>
                    </a:cubicBezTo>
                    <a:cubicBezTo>
                      <a:pt x="9839" y="49417"/>
                      <a:pt x="14290" y="49006"/>
                      <a:pt x="17850" y="50239"/>
                    </a:cubicBezTo>
                    <a:cubicBezTo>
                      <a:pt x="18056" y="50284"/>
                      <a:pt x="18238" y="50376"/>
                      <a:pt x="18444" y="50444"/>
                    </a:cubicBezTo>
                    <a:cubicBezTo>
                      <a:pt x="22735" y="52179"/>
                      <a:pt x="23831" y="56356"/>
                      <a:pt x="28464" y="57862"/>
                    </a:cubicBezTo>
                    <a:cubicBezTo>
                      <a:pt x="31066" y="58730"/>
                      <a:pt x="33691" y="57840"/>
                      <a:pt x="35175" y="56424"/>
                    </a:cubicBezTo>
                    <a:cubicBezTo>
                      <a:pt x="36681" y="55009"/>
                      <a:pt x="37457" y="53229"/>
                      <a:pt x="38233" y="50946"/>
                    </a:cubicBezTo>
                    <a:cubicBezTo>
                      <a:pt x="39146" y="48276"/>
                      <a:pt x="39466" y="45309"/>
                      <a:pt x="41201" y="43095"/>
                    </a:cubicBezTo>
                    <a:cubicBezTo>
                      <a:pt x="41383" y="42866"/>
                      <a:pt x="41566" y="42638"/>
                      <a:pt x="41794" y="42410"/>
                    </a:cubicBezTo>
                    <a:cubicBezTo>
                      <a:pt x="43369" y="40766"/>
                      <a:pt x="45081" y="39876"/>
                      <a:pt x="46907" y="38507"/>
                    </a:cubicBezTo>
                    <a:cubicBezTo>
                      <a:pt x="50148" y="36042"/>
                      <a:pt x="53777" y="32184"/>
                      <a:pt x="56402" y="28053"/>
                    </a:cubicBezTo>
                    <a:cubicBezTo>
                      <a:pt x="57840" y="25816"/>
                      <a:pt x="59255" y="23396"/>
                      <a:pt x="59484" y="20726"/>
                    </a:cubicBezTo>
                    <a:cubicBezTo>
                      <a:pt x="59735" y="17918"/>
                      <a:pt x="58274" y="14974"/>
                      <a:pt x="55717" y="13878"/>
                    </a:cubicBezTo>
                    <a:cubicBezTo>
                      <a:pt x="53572" y="12988"/>
                      <a:pt x="51175" y="13262"/>
                      <a:pt x="49007" y="14106"/>
                    </a:cubicBezTo>
                    <a:cubicBezTo>
                      <a:pt x="45423" y="15476"/>
                      <a:pt x="41703" y="17599"/>
                      <a:pt x="37822" y="16754"/>
                    </a:cubicBezTo>
                    <a:cubicBezTo>
                      <a:pt x="37160" y="16617"/>
                      <a:pt x="36521" y="16389"/>
                      <a:pt x="35905" y="16092"/>
                    </a:cubicBezTo>
                    <a:cubicBezTo>
                      <a:pt x="32185" y="14243"/>
                      <a:pt x="31226" y="9701"/>
                      <a:pt x="28898" y="6506"/>
                    </a:cubicBezTo>
                    <a:cubicBezTo>
                      <a:pt x="27003" y="3904"/>
                      <a:pt x="24355" y="1735"/>
                      <a:pt x="21183" y="1005"/>
                    </a:cubicBezTo>
                    <a:cubicBezTo>
                      <a:pt x="16641" y="0"/>
                      <a:pt x="12007" y="2032"/>
                      <a:pt x="8058" y="4429"/>
                    </a:cubicBezTo>
                    <a:cubicBezTo>
                      <a:pt x="5958" y="5684"/>
                      <a:pt x="3836" y="7327"/>
                      <a:pt x="2443" y="9313"/>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17" name="Google Shape;3117;p30"/>
              <p:cNvSpPr/>
              <p:nvPr/>
            </p:nvSpPr>
            <p:spPr>
              <a:xfrm>
                <a:off x="5513050" y="966700"/>
                <a:ext cx="1438000" cy="1388950"/>
              </a:xfrm>
              <a:custGeom>
                <a:avLst/>
                <a:gdLst/>
                <a:ahLst/>
                <a:cxnLst/>
                <a:rect l="l" t="t" r="r" b="b"/>
                <a:pathLst>
                  <a:path w="57520" h="55558" fill="none" extrusionOk="0">
                    <a:moveTo>
                      <a:pt x="2054" y="8765"/>
                    </a:moveTo>
                    <a:cubicBezTo>
                      <a:pt x="1164" y="10066"/>
                      <a:pt x="616" y="11482"/>
                      <a:pt x="639" y="13057"/>
                    </a:cubicBezTo>
                    <a:cubicBezTo>
                      <a:pt x="685" y="15271"/>
                      <a:pt x="1849" y="17211"/>
                      <a:pt x="2671" y="19288"/>
                    </a:cubicBezTo>
                    <a:cubicBezTo>
                      <a:pt x="3013" y="20132"/>
                      <a:pt x="3264" y="20977"/>
                      <a:pt x="3378" y="21867"/>
                    </a:cubicBezTo>
                    <a:cubicBezTo>
                      <a:pt x="3926" y="26272"/>
                      <a:pt x="0" y="29810"/>
                      <a:pt x="1210" y="33805"/>
                    </a:cubicBezTo>
                    <a:cubicBezTo>
                      <a:pt x="1895" y="36156"/>
                      <a:pt x="3150" y="37206"/>
                      <a:pt x="3858" y="39716"/>
                    </a:cubicBezTo>
                    <a:cubicBezTo>
                      <a:pt x="4451" y="41839"/>
                      <a:pt x="4816" y="43665"/>
                      <a:pt x="6665" y="45195"/>
                    </a:cubicBezTo>
                    <a:cubicBezTo>
                      <a:pt x="9450" y="47500"/>
                      <a:pt x="13718" y="47363"/>
                      <a:pt x="17188" y="48390"/>
                    </a:cubicBezTo>
                    <a:cubicBezTo>
                      <a:pt x="17393" y="48459"/>
                      <a:pt x="17576" y="48527"/>
                      <a:pt x="17781" y="48573"/>
                    </a:cubicBezTo>
                    <a:cubicBezTo>
                      <a:pt x="21958" y="50033"/>
                      <a:pt x="23373" y="53275"/>
                      <a:pt x="27847" y="54735"/>
                    </a:cubicBezTo>
                    <a:cubicBezTo>
                      <a:pt x="30335" y="55557"/>
                      <a:pt x="32800" y="54987"/>
                      <a:pt x="34284" y="53937"/>
                    </a:cubicBezTo>
                    <a:cubicBezTo>
                      <a:pt x="35767" y="52887"/>
                      <a:pt x="36749" y="51494"/>
                      <a:pt x="37639" y="49440"/>
                    </a:cubicBezTo>
                    <a:cubicBezTo>
                      <a:pt x="38735" y="47021"/>
                      <a:pt x="39054" y="44122"/>
                      <a:pt x="40447" y="41908"/>
                    </a:cubicBezTo>
                    <a:cubicBezTo>
                      <a:pt x="40606" y="41679"/>
                      <a:pt x="40743" y="41451"/>
                      <a:pt x="40926" y="41223"/>
                    </a:cubicBezTo>
                    <a:cubicBezTo>
                      <a:pt x="42181" y="39557"/>
                      <a:pt x="43528" y="38552"/>
                      <a:pt x="45034" y="37092"/>
                    </a:cubicBezTo>
                    <a:cubicBezTo>
                      <a:pt x="47751" y="34467"/>
                      <a:pt x="51129" y="30678"/>
                      <a:pt x="53731" y="26752"/>
                    </a:cubicBezTo>
                    <a:cubicBezTo>
                      <a:pt x="55283" y="24424"/>
                      <a:pt x="56904" y="21981"/>
                      <a:pt x="57200" y="19197"/>
                    </a:cubicBezTo>
                    <a:cubicBezTo>
                      <a:pt x="57520" y="16275"/>
                      <a:pt x="55899" y="13125"/>
                      <a:pt x="53160" y="12121"/>
                    </a:cubicBezTo>
                    <a:cubicBezTo>
                      <a:pt x="51083" y="11367"/>
                      <a:pt x="48823" y="11710"/>
                      <a:pt x="46746" y="12577"/>
                    </a:cubicBezTo>
                    <a:cubicBezTo>
                      <a:pt x="43345" y="14015"/>
                      <a:pt x="39853" y="16184"/>
                      <a:pt x="36087" y="15453"/>
                    </a:cubicBezTo>
                    <a:cubicBezTo>
                      <a:pt x="35471" y="15339"/>
                      <a:pt x="34854" y="15134"/>
                      <a:pt x="34238" y="14860"/>
                    </a:cubicBezTo>
                    <a:cubicBezTo>
                      <a:pt x="30655" y="13171"/>
                      <a:pt x="29536" y="8902"/>
                      <a:pt x="27185" y="5912"/>
                    </a:cubicBezTo>
                    <a:cubicBezTo>
                      <a:pt x="25313" y="3538"/>
                      <a:pt x="22780" y="1553"/>
                      <a:pt x="19767" y="914"/>
                    </a:cubicBezTo>
                    <a:cubicBezTo>
                      <a:pt x="15453" y="1"/>
                      <a:pt x="11048" y="1849"/>
                      <a:pt x="7350" y="4109"/>
                    </a:cubicBezTo>
                    <a:cubicBezTo>
                      <a:pt x="5364" y="5319"/>
                      <a:pt x="3378" y="6871"/>
                      <a:pt x="2054" y="8765"/>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18" name="Google Shape;3118;p30"/>
              <p:cNvSpPr/>
              <p:nvPr/>
            </p:nvSpPr>
            <p:spPr>
              <a:xfrm>
                <a:off x="5556400" y="996375"/>
                <a:ext cx="1380400" cy="1309050"/>
              </a:xfrm>
              <a:custGeom>
                <a:avLst/>
                <a:gdLst/>
                <a:ahLst/>
                <a:cxnLst/>
                <a:rect l="l" t="t" r="r" b="b"/>
                <a:pathLst>
                  <a:path w="55216" h="52362" fill="none" extrusionOk="0">
                    <a:moveTo>
                      <a:pt x="1621" y="8195"/>
                    </a:moveTo>
                    <a:cubicBezTo>
                      <a:pt x="800" y="9382"/>
                      <a:pt x="275" y="10728"/>
                      <a:pt x="275" y="12166"/>
                    </a:cubicBezTo>
                    <a:cubicBezTo>
                      <a:pt x="252" y="14221"/>
                      <a:pt x="1211" y="16069"/>
                      <a:pt x="1918" y="18010"/>
                    </a:cubicBezTo>
                    <a:cubicBezTo>
                      <a:pt x="2215" y="18786"/>
                      <a:pt x="2443" y="19562"/>
                      <a:pt x="2557" y="20406"/>
                    </a:cubicBezTo>
                    <a:cubicBezTo>
                      <a:pt x="3105" y="24492"/>
                      <a:pt x="1" y="27870"/>
                      <a:pt x="1348" y="31454"/>
                    </a:cubicBezTo>
                    <a:cubicBezTo>
                      <a:pt x="2261" y="33850"/>
                      <a:pt x="3584" y="34695"/>
                      <a:pt x="4155" y="37365"/>
                    </a:cubicBezTo>
                    <a:cubicBezTo>
                      <a:pt x="4612" y="39557"/>
                      <a:pt x="4703" y="41474"/>
                      <a:pt x="6506" y="43163"/>
                    </a:cubicBezTo>
                    <a:cubicBezTo>
                      <a:pt x="9017" y="45514"/>
                      <a:pt x="13103" y="45674"/>
                      <a:pt x="16481" y="46541"/>
                    </a:cubicBezTo>
                    <a:cubicBezTo>
                      <a:pt x="16663" y="46587"/>
                      <a:pt x="16869" y="46655"/>
                      <a:pt x="17051" y="46701"/>
                    </a:cubicBezTo>
                    <a:cubicBezTo>
                      <a:pt x="21114" y="47865"/>
                      <a:pt x="22872" y="50193"/>
                      <a:pt x="27163" y="51586"/>
                    </a:cubicBezTo>
                    <a:cubicBezTo>
                      <a:pt x="29537" y="52362"/>
                      <a:pt x="31819" y="52110"/>
                      <a:pt x="33326" y="51426"/>
                    </a:cubicBezTo>
                    <a:cubicBezTo>
                      <a:pt x="34809" y="50741"/>
                      <a:pt x="35951" y="49737"/>
                      <a:pt x="37001" y="47911"/>
                    </a:cubicBezTo>
                    <a:cubicBezTo>
                      <a:pt x="38233" y="45765"/>
                      <a:pt x="38576" y="42912"/>
                      <a:pt x="39626" y="40721"/>
                    </a:cubicBezTo>
                    <a:cubicBezTo>
                      <a:pt x="39740" y="40470"/>
                      <a:pt x="39854" y="40241"/>
                      <a:pt x="39991" y="40013"/>
                    </a:cubicBezTo>
                    <a:cubicBezTo>
                      <a:pt x="40949" y="38324"/>
                      <a:pt x="41885" y="37183"/>
                      <a:pt x="43095" y="35653"/>
                    </a:cubicBezTo>
                    <a:cubicBezTo>
                      <a:pt x="45286" y="32846"/>
                      <a:pt x="48436" y="29148"/>
                      <a:pt x="51015" y="25428"/>
                    </a:cubicBezTo>
                    <a:cubicBezTo>
                      <a:pt x="52659" y="23008"/>
                      <a:pt x="54485" y="20543"/>
                      <a:pt x="54850" y="17622"/>
                    </a:cubicBezTo>
                    <a:cubicBezTo>
                      <a:pt x="55215" y="14609"/>
                      <a:pt x="53481" y="11253"/>
                      <a:pt x="50559" y="10363"/>
                    </a:cubicBezTo>
                    <a:cubicBezTo>
                      <a:pt x="48505" y="9724"/>
                      <a:pt x="46382" y="10135"/>
                      <a:pt x="44419" y="11025"/>
                    </a:cubicBezTo>
                    <a:cubicBezTo>
                      <a:pt x="41201" y="12531"/>
                      <a:pt x="37959" y="14746"/>
                      <a:pt x="34307" y="14129"/>
                    </a:cubicBezTo>
                    <a:cubicBezTo>
                      <a:pt x="33714" y="14038"/>
                      <a:pt x="33098" y="13855"/>
                      <a:pt x="32527" y="13604"/>
                    </a:cubicBezTo>
                    <a:cubicBezTo>
                      <a:pt x="29080" y="12075"/>
                      <a:pt x="27779" y="8081"/>
                      <a:pt x="25405" y="5296"/>
                    </a:cubicBezTo>
                    <a:cubicBezTo>
                      <a:pt x="23557" y="3127"/>
                      <a:pt x="21114" y="1370"/>
                      <a:pt x="18284" y="799"/>
                    </a:cubicBezTo>
                    <a:cubicBezTo>
                      <a:pt x="14198" y="0"/>
                      <a:pt x="10044" y="1621"/>
                      <a:pt x="6552" y="3767"/>
                    </a:cubicBezTo>
                    <a:cubicBezTo>
                      <a:pt x="4680" y="4908"/>
                      <a:pt x="2854" y="6391"/>
                      <a:pt x="1621" y="8195"/>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19" name="Google Shape;3119;p30"/>
              <p:cNvSpPr/>
              <p:nvPr/>
            </p:nvSpPr>
            <p:spPr>
              <a:xfrm>
                <a:off x="5595200" y="1025475"/>
                <a:ext cx="1327325" cy="1232025"/>
              </a:xfrm>
              <a:custGeom>
                <a:avLst/>
                <a:gdLst/>
                <a:ahLst/>
                <a:cxnLst/>
                <a:rect l="l" t="t" r="r" b="b"/>
                <a:pathLst>
                  <a:path w="53093" h="49281" fill="none" extrusionOk="0">
                    <a:moveTo>
                      <a:pt x="1370" y="7647"/>
                    </a:moveTo>
                    <a:cubicBezTo>
                      <a:pt x="617" y="8743"/>
                      <a:pt x="138" y="9975"/>
                      <a:pt x="92" y="11299"/>
                    </a:cubicBezTo>
                    <a:cubicBezTo>
                      <a:pt x="1" y="13194"/>
                      <a:pt x="754" y="14928"/>
                      <a:pt x="1348" y="16754"/>
                    </a:cubicBezTo>
                    <a:cubicBezTo>
                      <a:pt x="1599" y="17462"/>
                      <a:pt x="1804" y="18192"/>
                      <a:pt x="1918" y="18968"/>
                    </a:cubicBezTo>
                    <a:cubicBezTo>
                      <a:pt x="2466" y="22712"/>
                      <a:pt x="206" y="25953"/>
                      <a:pt x="1690" y="29126"/>
                    </a:cubicBezTo>
                    <a:cubicBezTo>
                      <a:pt x="2831" y="31545"/>
                      <a:pt x="4201" y="32207"/>
                      <a:pt x="4635" y="35037"/>
                    </a:cubicBezTo>
                    <a:cubicBezTo>
                      <a:pt x="4954" y="37320"/>
                      <a:pt x="4749" y="39306"/>
                      <a:pt x="6506" y="41154"/>
                    </a:cubicBezTo>
                    <a:cubicBezTo>
                      <a:pt x="8789" y="43551"/>
                      <a:pt x="12669" y="44030"/>
                      <a:pt x="15956" y="44715"/>
                    </a:cubicBezTo>
                    <a:cubicBezTo>
                      <a:pt x="16138" y="44761"/>
                      <a:pt x="16321" y="44784"/>
                      <a:pt x="16504" y="44829"/>
                    </a:cubicBezTo>
                    <a:cubicBezTo>
                      <a:pt x="20475" y="45742"/>
                      <a:pt x="22530" y="47112"/>
                      <a:pt x="26661" y="48459"/>
                    </a:cubicBezTo>
                    <a:cubicBezTo>
                      <a:pt x="28921" y="49189"/>
                      <a:pt x="31021" y="49280"/>
                      <a:pt x="32527" y="48961"/>
                    </a:cubicBezTo>
                    <a:cubicBezTo>
                      <a:pt x="34034" y="48641"/>
                      <a:pt x="35357" y="47979"/>
                      <a:pt x="36521" y="46404"/>
                    </a:cubicBezTo>
                    <a:cubicBezTo>
                      <a:pt x="37914" y="44533"/>
                      <a:pt x="38279" y="41702"/>
                      <a:pt x="39009" y="39534"/>
                    </a:cubicBezTo>
                    <a:cubicBezTo>
                      <a:pt x="39078" y="39306"/>
                      <a:pt x="39146" y="39055"/>
                      <a:pt x="39238" y="38826"/>
                    </a:cubicBezTo>
                    <a:cubicBezTo>
                      <a:pt x="39877" y="37092"/>
                      <a:pt x="40447" y="35836"/>
                      <a:pt x="41338" y="34238"/>
                    </a:cubicBezTo>
                    <a:cubicBezTo>
                      <a:pt x="42981" y="31271"/>
                      <a:pt x="45925" y="27619"/>
                      <a:pt x="48459" y="24104"/>
                    </a:cubicBezTo>
                    <a:cubicBezTo>
                      <a:pt x="50239" y="21639"/>
                      <a:pt x="52248" y="19128"/>
                      <a:pt x="52659" y="16092"/>
                    </a:cubicBezTo>
                    <a:cubicBezTo>
                      <a:pt x="53093" y="12965"/>
                      <a:pt x="51221" y="9405"/>
                      <a:pt x="48117" y="8606"/>
                    </a:cubicBezTo>
                    <a:cubicBezTo>
                      <a:pt x="46131" y="8081"/>
                      <a:pt x="44122" y="8560"/>
                      <a:pt x="42273" y="9519"/>
                    </a:cubicBezTo>
                    <a:cubicBezTo>
                      <a:pt x="39238" y="11071"/>
                      <a:pt x="36225" y="13330"/>
                      <a:pt x="32710" y="12828"/>
                    </a:cubicBezTo>
                    <a:cubicBezTo>
                      <a:pt x="32116" y="12760"/>
                      <a:pt x="31546" y="12600"/>
                      <a:pt x="30975" y="12372"/>
                    </a:cubicBezTo>
                    <a:cubicBezTo>
                      <a:pt x="27688" y="10979"/>
                      <a:pt x="26182" y="7282"/>
                      <a:pt x="23808" y="4725"/>
                    </a:cubicBezTo>
                    <a:cubicBezTo>
                      <a:pt x="21982" y="2740"/>
                      <a:pt x="19654" y="1210"/>
                      <a:pt x="16983" y="708"/>
                    </a:cubicBezTo>
                    <a:cubicBezTo>
                      <a:pt x="13148" y="1"/>
                      <a:pt x="9222" y="1438"/>
                      <a:pt x="5958" y="3447"/>
                    </a:cubicBezTo>
                    <a:cubicBezTo>
                      <a:pt x="4201" y="4520"/>
                      <a:pt x="2512" y="5935"/>
                      <a:pt x="1370" y="7647"/>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20" name="Google Shape;3120;p30"/>
              <p:cNvSpPr/>
              <p:nvPr/>
            </p:nvSpPr>
            <p:spPr>
              <a:xfrm>
                <a:off x="5627750" y="1055150"/>
                <a:ext cx="1280500" cy="1162400"/>
              </a:xfrm>
              <a:custGeom>
                <a:avLst/>
                <a:gdLst/>
                <a:ahLst/>
                <a:cxnLst/>
                <a:rect l="l" t="t" r="r" b="b"/>
                <a:pathLst>
                  <a:path w="51220" h="46496" fill="none" extrusionOk="0">
                    <a:moveTo>
                      <a:pt x="1370" y="7053"/>
                    </a:moveTo>
                    <a:cubicBezTo>
                      <a:pt x="685" y="8081"/>
                      <a:pt x="251" y="9222"/>
                      <a:pt x="160" y="10409"/>
                    </a:cubicBezTo>
                    <a:cubicBezTo>
                      <a:pt x="0" y="12143"/>
                      <a:pt x="548" y="13764"/>
                      <a:pt x="1027" y="15453"/>
                    </a:cubicBezTo>
                    <a:cubicBezTo>
                      <a:pt x="1233" y="16115"/>
                      <a:pt x="1392" y="16800"/>
                      <a:pt x="1506" y="17485"/>
                    </a:cubicBezTo>
                    <a:cubicBezTo>
                      <a:pt x="2054" y="20931"/>
                      <a:pt x="685" y="23990"/>
                      <a:pt x="2283" y="26774"/>
                    </a:cubicBezTo>
                    <a:cubicBezTo>
                      <a:pt x="3698" y="29217"/>
                      <a:pt x="5067" y="29673"/>
                      <a:pt x="5364" y="32686"/>
                    </a:cubicBezTo>
                    <a:cubicBezTo>
                      <a:pt x="5569" y="35037"/>
                      <a:pt x="5067" y="37091"/>
                      <a:pt x="6779" y="39123"/>
                    </a:cubicBezTo>
                    <a:cubicBezTo>
                      <a:pt x="8811" y="41565"/>
                      <a:pt x="12485" y="42341"/>
                      <a:pt x="15658" y="42866"/>
                    </a:cubicBezTo>
                    <a:cubicBezTo>
                      <a:pt x="15841" y="42889"/>
                      <a:pt x="16023" y="42912"/>
                      <a:pt x="16183" y="42958"/>
                    </a:cubicBezTo>
                    <a:cubicBezTo>
                      <a:pt x="20063" y="43574"/>
                      <a:pt x="22437" y="44030"/>
                      <a:pt x="26409" y="45309"/>
                    </a:cubicBezTo>
                    <a:cubicBezTo>
                      <a:pt x="28554" y="45993"/>
                      <a:pt x="30495" y="46404"/>
                      <a:pt x="32001" y="46450"/>
                    </a:cubicBezTo>
                    <a:cubicBezTo>
                      <a:pt x="33508" y="46495"/>
                      <a:pt x="35014" y="46222"/>
                      <a:pt x="36292" y="44875"/>
                    </a:cubicBezTo>
                    <a:cubicBezTo>
                      <a:pt x="37844" y="43254"/>
                      <a:pt x="38232" y="40492"/>
                      <a:pt x="38620" y="38324"/>
                    </a:cubicBezTo>
                    <a:cubicBezTo>
                      <a:pt x="38666" y="38096"/>
                      <a:pt x="38712" y="37845"/>
                      <a:pt x="38735" y="37616"/>
                    </a:cubicBezTo>
                    <a:cubicBezTo>
                      <a:pt x="39077" y="35859"/>
                      <a:pt x="39237" y="34467"/>
                      <a:pt x="39830" y="32800"/>
                    </a:cubicBezTo>
                    <a:cubicBezTo>
                      <a:pt x="40949" y="29650"/>
                      <a:pt x="43665" y="26090"/>
                      <a:pt x="46153" y="22780"/>
                    </a:cubicBezTo>
                    <a:cubicBezTo>
                      <a:pt x="48070" y="20246"/>
                      <a:pt x="50239" y="17690"/>
                      <a:pt x="50741" y="14517"/>
                    </a:cubicBezTo>
                    <a:cubicBezTo>
                      <a:pt x="51220" y="11299"/>
                      <a:pt x="49234" y="7510"/>
                      <a:pt x="45947" y="6825"/>
                    </a:cubicBezTo>
                    <a:cubicBezTo>
                      <a:pt x="44007" y="6414"/>
                      <a:pt x="42113" y="6985"/>
                      <a:pt x="40378" y="7966"/>
                    </a:cubicBezTo>
                    <a:cubicBezTo>
                      <a:pt x="37525" y="9587"/>
                      <a:pt x="34740" y="11892"/>
                      <a:pt x="31362" y="11527"/>
                    </a:cubicBezTo>
                    <a:cubicBezTo>
                      <a:pt x="30791" y="11459"/>
                      <a:pt x="30244" y="11322"/>
                      <a:pt x="29696" y="11116"/>
                    </a:cubicBezTo>
                    <a:cubicBezTo>
                      <a:pt x="26546" y="9884"/>
                      <a:pt x="24857" y="6460"/>
                      <a:pt x="22460" y="4109"/>
                    </a:cubicBezTo>
                    <a:cubicBezTo>
                      <a:pt x="20657" y="2351"/>
                      <a:pt x="18420" y="1028"/>
                      <a:pt x="15932" y="594"/>
                    </a:cubicBezTo>
                    <a:cubicBezTo>
                      <a:pt x="12326" y="0"/>
                      <a:pt x="8628" y="1233"/>
                      <a:pt x="5615" y="3105"/>
                    </a:cubicBezTo>
                    <a:cubicBezTo>
                      <a:pt x="3949" y="4132"/>
                      <a:pt x="2420" y="5456"/>
                      <a:pt x="1370" y="7053"/>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21" name="Google Shape;3121;p30"/>
              <p:cNvSpPr/>
              <p:nvPr/>
            </p:nvSpPr>
            <p:spPr>
              <a:xfrm>
                <a:off x="5660825" y="1084250"/>
                <a:ext cx="1233750" cy="1112175"/>
              </a:xfrm>
              <a:custGeom>
                <a:avLst/>
                <a:gdLst/>
                <a:ahLst/>
                <a:cxnLst/>
                <a:rect l="l" t="t" r="r" b="b"/>
                <a:pathLst>
                  <a:path w="49350" h="44487" fill="none" extrusionOk="0">
                    <a:moveTo>
                      <a:pt x="1325" y="6506"/>
                    </a:moveTo>
                    <a:cubicBezTo>
                      <a:pt x="731" y="7442"/>
                      <a:pt x="320" y="8469"/>
                      <a:pt x="183" y="9541"/>
                    </a:cubicBezTo>
                    <a:cubicBezTo>
                      <a:pt x="1" y="11116"/>
                      <a:pt x="320" y="12646"/>
                      <a:pt x="686" y="14198"/>
                    </a:cubicBezTo>
                    <a:cubicBezTo>
                      <a:pt x="845" y="14814"/>
                      <a:pt x="982" y="15430"/>
                      <a:pt x="1097" y="16047"/>
                    </a:cubicBezTo>
                    <a:cubicBezTo>
                      <a:pt x="1644" y="19151"/>
                      <a:pt x="1142" y="22004"/>
                      <a:pt x="2854" y="24424"/>
                    </a:cubicBezTo>
                    <a:cubicBezTo>
                      <a:pt x="4566" y="26889"/>
                      <a:pt x="5935" y="27185"/>
                      <a:pt x="6072" y="30358"/>
                    </a:cubicBezTo>
                    <a:cubicBezTo>
                      <a:pt x="6164" y="32778"/>
                      <a:pt x="5388" y="34878"/>
                      <a:pt x="7008" y="37114"/>
                    </a:cubicBezTo>
                    <a:cubicBezTo>
                      <a:pt x="8834" y="39580"/>
                      <a:pt x="12258" y="40698"/>
                      <a:pt x="15362" y="41040"/>
                    </a:cubicBezTo>
                    <a:cubicBezTo>
                      <a:pt x="15522" y="41063"/>
                      <a:pt x="15705" y="41063"/>
                      <a:pt x="15864" y="41086"/>
                    </a:cubicBezTo>
                    <a:cubicBezTo>
                      <a:pt x="19631" y="41428"/>
                      <a:pt x="22324" y="40949"/>
                      <a:pt x="26136" y="42182"/>
                    </a:cubicBezTo>
                    <a:cubicBezTo>
                      <a:pt x="28167" y="42821"/>
                      <a:pt x="29925" y="43574"/>
                      <a:pt x="31454" y="43962"/>
                    </a:cubicBezTo>
                    <a:cubicBezTo>
                      <a:pt x="32961" y="44373"/>
                      <a:pt x="34627" y="44487"/>
                      <a:pt x="36065" y="43369"/>
                    </a:cubicBezTo>
                    <a:cubicBezTo>
                      <a:pt x="37754" y="42022"/>
                      <a:pt x="38165" y="39283"/>
                      <a:pt x="38210" y="37160"/>
                    </a:cubicBezTo>
                    <a:cubicBezTo>
                      <a:pt x="38233" y="36909"/>
                      <a:pt x="38233" y="36658"/>
                      <a:pt x="38233" y="36430"/>
                    </a:cubicBezTo>
                    <a:cubicBezTo>
                      <a:pt x="38233" y="34649"/>
                      <a:pt x="38005" y="33143"/>
                      <a:pt x="38302" y="31385"/>
                    </a:cubicBezTo>
                    <a:cubicBezTo>
                      <a:pt x="38850" y="28076"/>
                      <a:pt x="41406" y="24606"/>
                      <a:pt x="43848" y="21479"/>
                    </a:cubicBezTo>
                    <a:cubicBezTo>
                      <a:pt x="45880" y="18877"/>
                      <a:pt x="48231" y="16275"/>
                      <a:pt x="48779" y="12988"/>
                    </a:cubicBezTo>
                    <a:cubicBezTo>
                      <a:pt x="49349" y="9656"/>
                      <a:pt x="47204" y="5616"/>
                      <a:pt x="43757" y="5068"/>
                    </a:cubicBezTo>
                    <a:cubicBezTo>
                      <a:pt x="41840" y="4771"/>
                      <a:pt x="40082" y="5433"/>
                      <a:pt x="38462" y="6437"/>
                    </a:cubicBezTo>
                    <a:cubicBezTo>
                      <a:pt x="35791" y="8126"/>
                      <a:pt x="33235" y="10477"/>
                      <a:pt x="29993" y="10226"/>
                    </a:cubicBezTo>
                    <a:cubicBezTo>
                      <a:pt x="29423" y="10181"/>
                      <a:pt x="28898" y="10066"/>
                      <a:pt x="28373" y="9884"/>
                    </a:cubicBezTo>
                    <a:cubicBezTo>
                      <a:pt x="25360" y="8811"/>
                      <a:pt x="23511" y="5638"/>
                      <a:pt x="21091" y="3516"/>
                    </a:cubicBezTo>
                    <a:cubicBezTo>
                      <a:pt x="19311" y="1963"/>
                      <a:pt x="17188" y="868"/>
                      <a:pt x="14860" y="503"/>
                    </a:cubicBezTo>
                    <a:cubicBezTo>
                      <a:pt x="11482" y="1"/>
                      <a:pt x="8035" y="1050"/>
                      <a:pt x="5251" y="2785"/>
                    </a:cubicBezTo>
                    <a:cubicBezTo>
                      <a:pt x="3699" y="3744"/>
                      <a:pt x="2306" y="4999"/>
                      <a:pt x="1325" y="6506"/>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22" name="Google Shape;3122;p30"/>
              <p:cNvSpPr/>
              <p:nvPr/>
            </p:nvSpPr>
            <p:spPr>
              <a:xfrm>
                <a:off x="5693350" y="1113350"/>
                <a:ext cx="1186950" cy="1068825"/>
              </a:xfrm>
              <a:custGeom>
                <a:avLst/>
                <a:gdLst/>
                <a:ahLst/>
                <a:cxnLst/>
                <a:rect l="l" t="t" r="r" b="b"/>
                <a:pathLst>
                  <a:path w="47478" h="42753" fill="none" extrusionOk="0">
                    <a:moveTo>
                      <a:pt x="1325" y="5958"/>
                    </a:moveTo>
                    <a:cubicBezTo>
                      <a:pt x="800" y="6803"/>
                      <a:pt x="435" y="7716"/>
                      <a:pt x="252" y="8697"/>
                    </a:cubicBezTo>
                    <a:cubicBezTo>
                      <a:pt x="1" y="10089"/>
                      <a:pt x="115" y="11505"/>
                      <a:pt x="366" y="12943"/>
                    </a:cubicBezTo>
                    <a:cubicBezTo>
                      <a:pt x="480" y="13490"/>
                      <a:pt x="594" y="14061"/>
                      <a:pt x="709" y="14609"/>
                    </a:cubicBezTo>
                    <a:cubicBezTo>
                      <a:pt x="1256" y="17393"/>
                      <a:pt x="1667" y="20018"/>
                      <a:pt x="3425" y="22095"/>
                    </a:cubicBezTo>
                    <a:cubicBezTo>
                      <a:pt x="5479" y="24515"/>
                      <a:pt x="6803" y="24698"/>
                      <a:pt x="6803" y="28030"/>
                    </a:cubicBezTo>
                    <a:cubicBezTo>
                      <a:pt x="6780" y="30541"/>
                      <a:pt x="5753" y="32686"/>
                      <a:pt x="7282" y="35106"/>
                    </a:cubicBezTo>
                    <a:cubicBezTo>
                      <a:pt x="8880" y="37594"/>
                      <a:pt x="12076" y="39032"/>
                      <a:pt x="15066" y="39214"/>
                    </a:cubicBezTo>
                    <a:cubicBezTo>
                      <a:pt x="15248" y="39214"/>
                      <a:pt x="15408" y="39214"/>
                      <a:pt x="15568" y="39214"/>
                    </a:cubicBezTo>
                    <a:cubicBezTo>
                      <a:pt x="19220" y="39306"/>
                      <a:pt x="22256" y="37891"/>
                      <a:pt x="25885" y="39032"/>
                    </a:cubicBezTo>
                    <a:cubicBezTo>
                      <a:pt x="27802" y="39648"/>
                      <a:pt x="29377" y="40721"/>
                      <a:pt x="30906" y="41474"/>
                    </a:cubicBezTo>
                    <a:cubicBezTo>
                      <a:pt x="32436" y="42250"/>
                      <a:pt x="34285" y="42752"/>
                      <a:pt x="35837" y="41862"/>
                    </a:cubicBezTo>
                    <a:cubicBezTo>
                      <a:pt x="37708" y="40789"/>
                      <a:pt x="38096" y="38096"/>
                      <a:pt x="37845" y="35973"/>
                    </a:cubicBezTo>
                    <a:cubicBezTo>
                      <a:pt x="37800" y="35722"/>
                      <a:pt x="37777" y="35494"/>
                      <a:pt x="37731" y="35243"/>
                    </a:cubicBezTo>
                    <a:cubicBezTo>
                      <a:pt x="37412" y="33440"/>
                      <a:pt x="36795" y="31796"/>
                      <a:pt x="36795" y="29970"/>
                    </a:cubicBezTo>
                    <a:cubicBezTo>
                      <a:pt x="36795" y="26501"/>
                      <a:pt x="39146" y="23100"/>
                      <a:pt x="41543" y="20178"/>
                    </a:cubicBezTo>
                    <a:cubicBezTo>
                      <a:pt x="43734" y="17508"/>
                      <a:pt x="46245" y="14860"/>
                      <a:pt x="46861" y="11436"/>
                    </a:cubicBezTo>
                    <a:cubicBezTo>
                      <a:pt x="47478" y="8012"/>
                      <a:pt x="45195" y="3698"/>
                      <a:pt x="41566" y="3310"/>
                    </a:cubicBezTo>
                    <a:cubicBezTo>
                      <a:pt x="39717" y="3105"/>
                      <a:pt x="38096" y="3858"/>
                      <a:pt x="36567" y="4931"/>
                    </a:cubicBezTo>
                    <a:cubicBezTo>
                      <a:pt x="34079" y="6666"/>
                      <a:pt x="31751" y="9062"/>
                      <a:pt x="28624" y="8925"/>
                    </a:cubicBezTo>
                    <a:cubicBezTo>
                      <a:pt x="28099" y="8902"/>
                      <a:pt x="27597" y="8811"/>
                      <a:pt x="27095" y="8651"/>
                    </a:cubicBezTo>
                    <a:cubicBezTo>
                      <a:pt x="24219" y="7716"/>
                      <a:pt x="22187" y="4840"/>
                      <a:pt x="19745" y="2922"/>
                    </a:cubicBezTo>
                    <a:cubicBezTo>
                      <a:pt x="18010" y="1576"/>
                      <a:pt x="15956" y="685"/>
                      <a:pt x="13810" y="411"/>
                    </a:cubicBezTo>
                    <a:cubicBezTo>
                      <a:pt x="10660" y="1"/>
                      <a:pt x="7465" y="845"/>
                      <a:pt x="4886" y="2466"/>
                    </a:cubicBezTo>
                    <a:cubicBezTo>
                      <a:pt x="3470" y="3356"/>
                      <a:pt x="2192" y="4520"/>
                      <a:pt x="1325" y="5958"/>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123" name="Google Shape;3123;p30"/>
              <p:cNvSpPr/>
              <p:nvPr/>
            </p:nvSpPr>
            <p:spPr>
              <a:xfrm>
                <a:off x="5721325" y="1106500"/>
                <a:ext cx="1145275" cy="1061400"/>
              </a:xfrm>
              <a:custGeom>
                <a:avLst/>
                <a:gdLst/>
                <a:ahLst/>
                <a:cxnLst/>
                <a:rect l="l" t="t" r="r" b="b"/>
                <a:pathLst>
                  <a:path w="45811" h="42456" fill="none" extrusionOk="0">
                    <a:moveTo>
                      <a:pt x="229" y="13102"/>
                    </a:moveTo>
                    <a:cubicBezTo>
                      <a:pt x="548" y="16070"/>
                      <a:pt x="1963" y="19037"/>
                      <a:pt x="4200" y="21205"/>
                    </a:cubicBezTo>
                    <a:cubicBezTo>
                      <a:pt x="6597" y="23511"/>
                      <a:pt x="7875" y="23648"/>
                      <a:pt x="7715" y="27140"/>
                    </a:cubicBezTo>
                    <a:cubicBezTo>
                      <a:pt x="7578" y="29742"/>
                      <a:pt x="6300" y="31910"/>
                      <a:pt x="7738" y="34535"/>
                    </a:cubicBezTo>
                    <a:cubicBezTo>
                      <a:pt x="9130" y="37069"/>
                      <a:pt x="12075" y="38804"/>
                      <a:pt x="14974" y="38804"/>
                    </a:cubicBezTo>
                    <a:cubicBezTo>
                      <a:pt x="18717" y="38804"/>
                      <a:pt x="22187" y="36202"/>
                      <a:pt x="25816" y="37343"/>
                    </a:cubicBezTo>
                    <a:cubicBezTo>
                      <a:pt x="27619" y="37913"/>
                      <a:pt x="29034" y="39329"/>
                      <a:pt x="30563" y="40447"/>
                    </a:cubicBezTo>
                    <a:cubicBezTo>
                      <a:pt x="32093" y="41565"/>
                      <a:pt x="34124" y="42456"/>
                      <a:pt x="35790" y="41771"/>
                    </a:cubicBezTo>
                    <a:cubicBezTo>
                      <a:pt x="37822" y="40972"/>
                      <a:pt x="38210" y="38347"/>
                      <a:pt x="37639" y="36224"/>
                    </a:cubicBezTo>
                    <a:cubicBezTo>
                      <a:pt x="37069" y="34124"/>
                      <a:pt x="35813" y="32139"/>
                      <a:pt x="35471" y="29993"/>
                    </a:cubicBezTo>
                    <a:cubicBezTo>
                      <a:pt x="34923" y="26341"/>
                      <a:pt x="37091" y="23054"/>
                      <a:pt x="39420" y="20315"/>
                    </a:cubicBezTo>
                    <a:cubicBezTo>
                      <a:pt x="41748" y="17599"/>
                      <a:pt x="44418" y="14883"/>
                      <a:pt x="45126" y="11345"/>
                    </a:cubicBezTo>
                    <a:cubicBezTo>
                      <a:pt x="45811" y="7807"/>
                      <a:pt x="43391" y="3219"/>
                      <a:pt x="39579" y="2991"/>
                    </a:cubicBezTo>
                    <a:cubicBezTo>
                      <a:pt x="34763" y="2717"/>
                      <a:pt x="32275" y="9108"/>
                      <a:pt x="27459" y="9062"/>
                    </a:cubicBezTo>
                    <a:cubicBezTo>
                      <a:pt x="24013" y="9039"/>
                      <a:pt x="21479" y="5753"/>
                      <a:pt x="18557" y="3767"/>
                    </a:cubicBezTo>
                    <a:cubicBezTo>
                      <a:pt x="13011" y="1"/>
                      <a:pt x="4657" y="1507"/>
                      <a:pt x="1507" y="6848"/>
                    </a:cubicBezTo>
                    <a:cubicBezTo>
                      <a:pt x="388" y="8720"/>
                      <a:pt x="0" y="10911"/>
                      <a:pt x="229" y="13102"/>
                    </a:cubicBezTo>
                    <a:close/>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124" name="Google Shape;3124;p30"/>
            <p:cNvGrpSpPr/>
            <p:nvPr/>
          </p:nvGrpSpPr>
          <p:grpSpPr>
            <a:xfrm>
              <a:off x="6151700" y="563400"/>
              <a:ext cx="1724500" cy="1724475"/>
              <a:chOff x="4954950" y="844025"/>
              <a:chExt cx="1724500" cy="1724475"/>
            </a:xfrm>
          </p:grpSpPr>
          <p:sp>
            <p:nvSpPr>
              <p:cNvPr id="3125" name="Google Shape;3125;p30"/>
              <p:cNvSpPr/>
              <p:nvPr/>
            </p:nvSpPr>
            <p:spPr>
              <a:xfrm>
                <a:off x="5042850" y="1000800"/>
                <a:ext cx="1273100" cy="1204200"/>
              </a:xfrm>
              <a:custGeom>
                <a:avLst/>
                <a:gdLst/>
                <a:ahLst/>
                <a:cxnLst/>
                <a:rect l="l" t="t" r="r" b="b"/>
                <a:pathLst>
                  <a:path w="50924" h="48168" extrusionOk="0">
                    <a:moveTo>
                      <a:pt x="30983" y="0"/>
                    </a:moveTo>
                    <a:cubicBezTo>
                      <a:pt x="23761" y="0"/>
                      <a:pt x="16537" y="2756"/>
                      <a:pt x="11025" y="8269"/>
                    </a:cubicBezTo>
                    <a:cubicBezTo>
                      <a:pt x="0" y="19271"/>
                      <a:pt x="0" y="37143"/>
                      <a:pt x="11025" y="48167"/>
                    </a:cubicBezTo>
                    <a:lnTo>
                      <a:pt x="50923" y="8269"/>
                    </a:lnTo>
                    <a:cubicBezTo>
                      <a:pt x="45422" y="2756"/>
                      <a:pt x="38204" y="0"/>
                      <a:pt x="30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0"/>
              <p:cNvSpPr/>
              <p:nvPr/>
            </p:nvSpPr>
            <p:spPr>
              <a:xfrm>
                <a:off x="5318450" y="1207500"/>
                <a:ext cx="1273100" cy="1203775"/>
              </a:xfrm>
              <a:custGeom>
                <a:avLst/>
                <a:gdLst/>
                <a:ahLst/>
                <a:cxnLst/>
                <a:rect l="l" t="t" r="r" b="b"/>
                <a:pathLst>
                  <a:path w="50924" h="48151" extrusionOk="0">
                    <a:moveTo>
                      <a:pt x="39899" y="1"/>
                    </a:moveTo>
                    <a:lnTo>
                      <a:pt x="1" y="39899"/>
                    </a:lnTo>
                    <a:cubicBezTo>
                      <a:pt x="5513" y="45400"/>
                      <a:pt x="12737" y="48151"/>
                      <a:pt x="19959" y="48151"/>
                    </a:cubicBezTo>
                    <a:cubicBezTo>
                      <a:pt x="27180" y="48151"/>
                      <a:pt x="34398" y="45400"/>
                      <a:pt x="39899" y="39899"/>
                    </a:cubicBezTo>
                    <a:cubicBezTo>
                      <a:pt x="50924" y="28875"/>
                      <a:pt x="50924" y="11003"/>
                      <a:pt x="398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0"/>
              <p:cNvSpPr/>
              <p:nvPr/>
            </p:nvSpPr>
            <p:spPr>
              <a:xfrm>
                <a:off x="4954950" y="844025"/>
                <a:ext cx="1724500" cy="1724475"/>
              </a:xfrm>
              <a:custGeom>
                <a:avLst/>
                <a:gdLst/>
                <a:ahLst/>
                <a:cxnLst/>
                <a:rect l="l" t="t" r="r" b="b"/>
                <a:pathLst>
                  <a:path w="68980" h="68979" fill="none" extrusionOk="0">
                    <a:moveTo>
                      <a:pt x="1" y="68978"/>
                    </a:moveTo>
                    <a:lnTo>
                      <a:pt x="68979" y="0"/>
                    </a:lnTo>
                  </a:path>
                </a:pathLst>
              </a:custGeom>
              <a:noFill/>
              <a:ln w="97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sp>
        <p:nvSpPr>
          <p:cNvPr id="3128" name="Google Shape;3128;p30"/>
          <p:cNvSpPr txBox="1">
            <a:spLocks noGrp="1"/>
          </p:cNvSpPr>
          <p:nvPr>
            <p:ph type="ctrTitle"/>
          </p:nvPr>
        </p:nvSpPr>
        <p:spPr>
          <a:xfrm>
            <a:off x="447283" y="1256123"/>
            <a:ext cx="7156201" cy="2643300"/>
          </a:xfrm>
          <a:prstGeom prst="rect">
            <a:avLst/>
          </a:prstGeom>
        </p:spPr>
        <p:txBody>
          <a:bodyPr spcFirstLastPara="1" wrap="square" lIns="0" tIns="0" rIns="0" bIns="0" anchor="ctr" anchorCtr="0">
            <a:noAutofit/>
          </a:bodyPr>
          <a:lstStyle/>
          <a:p>
            <a:pPr lvl="0"/>
            <a:r>
              <a:rPr lang="en" sz="3600" dirty="0">
                <a:solidFill>
                  <a:schemeClr val="dk1"/>
                </a:solidFill>
              </a:rPr>
              <a:t>Reverse Engineering:</a:t>
            </a:r>
            <a:r>
              <a:rPr lang="en" sz="3600" dirty="0"/>
              <a:t> </a:t>
            </a:r>
            <a:br>
              <a:rPr lang="en" sz="4000" dirty="0"/>
            </a:br>
            <a:r>
              <a:rPr lang="en" sz="3600" dirty="0"/>
              <a:t>A Quantitative Analysis on the 7-Letter Scoring Scheme’s Efficacy in Vaccine Designs</a:t>
            </a:r>
            <a:endParaRPr sz="3200" dirty="0">
              <a:solidFill>
                <a:schemeClr val="accent2"/>
              </a:solidFill>
            </a:endParaRPr>
          </a:p>
        </p:txBody>
      </p:sp>
      <p:sp>
        <p:nvSpPr>
          <p:cNvPr id="3129" name="Google Shape;3129;p30"/>
          <p:cNvSpPr txBox="1">
            <a:spLocks noGrp="1"/>
          </p:cNvSpPr>
          <p:nvPr>
            <p:ph type="subTitle" idx="1"/>
          </p:nvPr>
        </p:nvSpPr>
        <p:spPr>
          <a:xfrm>
            <a:off x="447283" y="3920142"/>
            <a:ext cx="3852000" cy="729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Junyou (Simon) Li</a:t>
            </a: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3194"/>
        <p:cNvGrpSpPr/>
        <p:nvPr/>
      </p:nvGrpSpPr>
      <p:grpSpPr>
        <a:xfrm>
          <a:off x="0" y="0"/>
          <a:ext cx="0" cy="0"/>
          <a:chOff x="0" y="0"/>
          <a:chExt cx="0" cy="0"/>
        </a:xfrm>
      </p:grpSpPr>
      <p:sp>
        <p:nvSpPr>
          <p:cNvPr id="3195" name="Google Shape;3195;p37"/>
          <p:cNvSpPr txBox="1">
            <a:spLocks noGrp="1"/>
          </p:cNvSpPr>
          <p:nvPr>
            <p:ph type="title"/>
          </p:nvPr>
        </p:nvSpPr>
        <p:spPr>
          <a:xfrm>
            <a:off x="237862" y="223916"/>
            <a:ext cx="2073076" cy="31588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solidFill>
                  <a:schemeClr val="tx1"/>
                </a:solidFill>
              </a:rPr>
              <a:t>Results</a:t>
            </a:r>
            <a:endParaRPr sz="2000" dirty="0">
              <a:solidFill>
                <a:schemeClr val="tx1"/>
              </a:solidFill>
            </a:endParaRPr>
          </a:p>
        </p:txBody>
      </p:sp>
      <p:grpSp>
        <p:nvGrpSpPr>
          <p:cNvPr id="3197" name="Google Shape;3197;p37"/>
          <p:cNvGrpSpPr/>
          <p:nvPr/>
        </p:nvGrpSpPr>
        <p:grpSpPr>
          <a:xfrm>
            <a:off x="7768947" y="3603481"/>
            <a:ext cx="1207730" cy="1187151"/>
            <a:chOff x="7139912" y="2571750"/>
            <a:chExt cx="1479318" cy="1454111"/>
          </a:xfrm>
        </p:grpSpPr>
        <p:sp>
          <p:nvSpPr>
            <p:cNvPr id="3198" name="Google Shape;3198;p37"/>
            <p:cNvSpPr/>
            <p:nvPr/>
          </p:nvSpPr>
          <p:spPr>
            <a:xfrm>
              <a:off x="7209225" y="2571750"/>
              <a:ext cx="1410005" cy="1410536"/>
            </a:xfrm>
            <a:custGeom>
              <a:avLst/>
              <a:gdLst/>
              <a:ahLst/>
              <a:cxnLst/>
              <a:rect l="l" t="t" r="r" b="b"/>
              <a:pathLst>
                <a:path w="61059" h="61082" extrusionOk="0">
                  <a:moveTo>
                    <a:pt x="30541" y="1"/>
                  </a:moveTo>
                  <a:cubicBezTo>
                    <a:pt x="13673" y="1"/>
                    <a:pt x="1" y="13673"/>
                    <a:pt x="1" y="30541"/>
                  </a:cubicBezTo>
                  <a:cubicBezTo>
                    <a:pt x="1" y="47409"/>
                    <a:pt x="13673" y="61081"/>
                    <a:pt x="30541" y="61081"/>
                  </a:cubicBezTo>
                  <a:cubicBezTo>
                    <a:pt x="47386" y="61081"/>
                    <a:pt x="61058" y="47409"/>
                    <a:pt x="61058" y="30541"/>
                  </a:cubicBezTo>
                  <a:cubicBezTo>
                    <a:pt x="61058" y="13673"/>
                    <a:pt x="47386" y="1"/>
                    <a:pt x="30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7"/>
            <p:cNvGrpSpPr/>
            <p:nvPr/>
          </p:nvGrpSpPr>
          <p:grpSpPr>
            <a:xfrm>
              <a:off x="7139912" y="3718284"/>
              <a:ext cx="918928" cy="307577"/>
              <a:chOff x="8432675" y="2101675"/>
              <a:chExt cx="567800" cy="190050"/>
            </a:xfrm>
          </p:grpSpPr>
          <p:sp>
            <p:nvSpPr>
              <p:cNvPr id="3200" name="Google Shape;3200;p37"/>
              <p:cNvSpPr/>
              <p:nvPr/>
            </p:nvSpPr>
            <p:spPr>
              <a:xfrm>
                <a:off x="855195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7"/>
              <p:cNvSpPr/>
              <p:nvPr/>
            </p:nvSpPr>
            <p:spPr>
              <a:xfrm>
                <a:off x="856165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7"/>
              <p:cNvSpPr/>
              <p:nvPr/>
            </p:nvSpPr>
            <p:spPr>
              <a:xfrm>
                <a:off x="8571350"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7"/>
              <p:cNvSpPr/>
              <p:nvPr/>
            </p:nvSpPr>
            <p:spPr>
              <a:xfrm>
                <a:off x="85816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7"/>
              <p:cNvSpPr/>
              <p:nvPr/>
            </p:nvSpPr>
            <p:spPr>
              <a:xfrm>
                <a:off x="8591325"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7"/>
              <p:cNvSpPr/>
              <p:nvPr/>
            </p:nvSpPr>
            <p:spPr>
              <a:xfrm>
                <a:off x="86015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7"/>
              <p:cNvSpPr/>
              <p:nvPr/>
            </p:nvSpPr>
            <p:spPr>
              <a:xfrm>
                <a:off x="8611300" y="210852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7"/>
              <p:cNvSpPr/>
              <p:nvPr/>
            </p:nvSpPr>
            <p:spPr>
              <a:xfrm>
                <a:off x="8621550" y="2115950"/>
                <a:ext cx="2875" cy="22850"/>
              </a:xfrm>
              <a:custGeom>
                <a:avLst/>
                <a:gdLst/>
                <a:ahLst/>
                <a:cxnLst/>
                <a:rect l="l" t="t" r="r" b="b"/>
                <a:pathLst>
                  <a:path w="115"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7"/>
              <p:cNvSpPr/>
              <p:nvPr/>
            </p:nvSpPr>
            <p:spPr>
              <a:xfrm>
                <a:off x="86312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7"/>
              <p:cNvSpPr/>
              <p:nvPr/>
            </p:nvSpPr>
            <p:spPr>
              <a:xfrm>
                <a:off x="8640950" y="211367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7"/>
              <p:cNvSpPr/>
              <p:nvPr/>
            </p:nvSpPr>
            <p:spPr>
              <a:xfrm>
                <a:off x="865122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7"/>
              <p:cNvSpPr/>
              <p:nvPr/>
            </p:nvSpPr>
            <p:spPr>
              <a:xfrm>
                <a:off x="866092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7"/>
              <p:cNvSpPr/>
              <p:nvPr/>
            </p:nvSpPr>
            <p:spPr>
              <a:xfrm>
                <a:off x="8671200" y="2111375"/>
                <a:ext cx="2875" cy="30850"/>
              </a:xfrm>
              <a:custGeom>
                <a:avLst/>
                <a:gdLst/>
                <a:ahLst/>
                <a:cxnLst/>
                <a:rect l="l" t="t" r="r" b="b"/>
                <a:pathLst>
                  <a:path w="115" h="1234" extrusionOk="0">
                    <a:moveTo>
                      <a:pt x="1" y="1"/>
                    </a:moveTo>
                    <a:lnTo>
                      <a:pt x="1" y="1234"/>
                    </a:lnTo>
                    <a:lnTo>
                      <a:pt x="115" y="123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7"/>
              <p:cNvSpPr/>
              <p:nvPr/>
            </p:nvSpPr>
            <p:spPr>
              <a:xfrm>
                <a:off x="86809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7"/>
              <p:cNvSpPr/>
              <p:nvPr/>
            </p:nvSpPr>
            <p:spPr>
              <a:xfrm>
                <a:off x="8690600" y="2108525"/>
                <a:ext cx="3450" cy="35425"/>
              </a:xfrm>
              <a:custGeom>
                <a:avLst/>
                <a:gdLst/>
                <a:ahLst/>
                <a:cxnLst/>
                <a:rect l="l" t="t" r="r" b="b"/>
                <a:pathLst>
                  <a:path w="138" h="1417" extrusionOk="0">
                    <a:moveTo>
                      <a:pt x="1" y="1"/>
                    </a:moveTo>
                    <a:lnTo>
                      <a:pt x="1" y="1416"/>
                    </a:lnTo>
                    <a:lnTo>
                      <a:pt x="138" y="1416"/>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7"/>
              <p:cNvSpPr/>
              <p:nvPr/>
            </p:nvSpPr>
            <p:spPr>
              <a:xfrm>
                <a:off x="870087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7"/>
              <p:cNvSpPr/>
              <p:nvPr/>
            </p:nvSpPr>
            <p:spPr>
              <a:xfrm>
                <a:off x="871057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7"/>
              <p:cNvSpPr/>
              <p:nvPr/>
            </p:nvSpPr>
            <p:spPr>
              <a:xfrm>
                <a:off x="8720850"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7"/>
              <p:cNvSpPr/>
              <p:nvPr/>
            </p:nvSpPr>
            <p:spPr>
              <a:xfrm>
                <a:off x="87305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7"/>
              <p:cNvSpPr/>
              <p:nvPr/>
            </p:nvSpPr>
            <p:spPr>
              <a:xfrm>
                <a:off x="8740825" y="2113675"/>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7"/>
              <p:cNvSpPr/>
              <p:nvPr/>
            </p:nvSpPr>
            <p:spPr>
              <a:xfrm>
                <a:off x="8754525" y="211137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7"/>
              <p:cNvSpPr/>
              <p:nvPr/>
            </p:nvSpPr>
            <p:spPr>
              <a:xfrm>
                <a:off x="8764225"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7"/>
              <p:cNvSpPr/>
              <p:nvPr/>
            </p:nvSpPr>
            <p:spPr>
              <a:xfrm>
                <a:off x="8774500" y="2111375"/>
                <a:ext cx="2875" cy="30850"/>
              </a:xfrm>
              <a:custGeom>
                <a:avLst/>
                <a:gdLst/>
                <a:ahLst/>
                <a:cxnLst/>
                <a:rect l="l" t="t" r="r" b="b"/>
                <a:pathLst>
                  <a:path w="115" h="1234" extrusionOk="0">
                    <a:moveTo>
                      <a:pt x="0" y="1"/>
                    </a:moveTo>
                    <a:lnTo>
                      <a:pt x="0" y="1234"/>
                    </a:lnTo>
                    <a:lnTo>
                      <a:pt x="114" y="123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7"/>
              <p:cNvSpPr/>
              <p:nvPr/>
            </p:nvSpPr>
            <p:spPr>
              <a:xfrm>
                <a:off x="8784200" y="2101675"/>
                <a:ext cx="4575" cy="46825"/>
              </a:xfrm>
              <a:custGeom>
                <a:avLst/>
                <a:gdLst/>
                <a:ahLst/>
                <a:cxnLst/>
                <a:rect l="l" t="t" r="r" b="b"/>
                <a:pathLst>
                  <a:path w="183" h="1873" extrusionOk="0">
                    <a:moveTo>
                      <a:pt x="0" y="1"/>
                    </a:moveTo>
                    <a:lnTo>
                      <a:pt x="0"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7"/>
              <p:cNvSpPr/>
              <p:nvPr/>
            </p:nvSpPr>
            <p:spPr>
              <a:xfrm>
                <a:off x="8793900" y="2108525"/>
                <a:ext cx="3450" cy="35425"/>
              </a:xfrm>
              <a:custGeom>
                <a:avLst/>
                <a:gdLst/>
                <a:ahLst/>
                <a:cxnLst/>
                <a:rect l="l" t="t" r="r" b="b"/>
                <a:pathLst>
                  <a:path w="138" h="1417" extrusionOk="0">
                    <a:moveTo>
                      <a:pt x="0" y="1"/>
                    </a:moveTo>
                    <a:lnTo>
                      <a:pt x="0" y="1416"/>
                    </a:lnTo>
                    <a:lnTo>
                      <a:pt x="137" y="1416"/>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7"/>
              <p:cNvSpPr/>
              <p:nvPr/>
            </p:nvSpPr>
            <p:spPr>
              <a:xfrm>
                <a:off x="88041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7"/>
              <p:cNvSpPr/>
              <p:nvPr/>
            </p:nvSpPr>
            <p:spPr>
              <a:xfrm>
                <a:off x="8813850" y="2108525"/>
                <a:ext cx="4600" cy="34275"/>
              </a:xfrm>
              <a:custGeom>
                <a:avLst/>
                <a:gdLst/>
                <a:ahLst/>
                <a:cxnLst/>
                <a:rect l="l" t="t" r="r" b="b"/>
                <a:pathLst>
                  <a:path w="184" h="1371" extrusionOk="0">
                    <a:moveTo>
                      <a:pt x="1" y="1"/>
                    </a:moveTo>
                    <a:lnTo>
                      <a:pt x="1" y="1370"/>
                    </a:lnTo>
                    <a:lnTo>
                      <a:pt x="184" y="1370"/>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7"/>
              <p:cNvSpPr/>
              <p:nvPr/>
            </p:nvSpPr>
            <p:spPr>
              <a:xfrm>
                <a:off x="8824125"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7"/>
              <p:cNvSpPr/>
              <p:nvPr/>
            </p:nvSpPr>
            <p:spPr>
              <a:xfrm>
                <a:off x="8833825"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7"/>
              <p:cNvSpPr/>
              <p:nvPr/>
            </p:nvSpPr>
            <p:spPr>
              <a:xfrm>
                <a:off x="8844100" y="2113675"/>
                <a:ext cx="2875" cy="25700"/>
              </a:xfrm>
              <a:custGeom>
                <a:avLst/>
                <a:gdLst/>
                <a:ahLst/>
                <a:cxnLst/>
                <a:rect l="l" t="t" r="r" b="b"/>
                <a:pathLst>
                  <a:path w="115" h="1028" extrusionOk="0">
                    <a:moveTo>
                      <a:pt x="1" y="0"/>
                    </a:moveTo>
                    <a:lnTo>
                      <a:pt x="1"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7"/>
              <p:cNvSpPr/>
              <p:nvPr/>
            </p:nvSpPr>
            <p:spPr>
              <a:xfrm>
                <a:off x="8853800"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7"/>
              <p:cNvSpPr/>
              <p:nvPr/>
            </p:nvSpPr>
            <p:spPr>
              <a:xfrm>
                <a:off x="8863500"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7"/>
              <p:cNvSpPr/>
              <p:nvPr/>
            </p:nvSpPr>
            <p:spPr>
              <a:xfrm>
                <a:off x="8873775" y="211137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7"/>
              <p:cNvSpPr/>
              <p:nvPr/>
            </p:nvSpPr>
            <p:spPr>
              <a:xfrm>
                <a:off x="8883475" y="2101675"/>
                <a:ext cx="4600" cy="46825"/>
              </a:xfrm>
              <a:custGeom>
                <a:avLst/>
                <a:gdLst/>
                <a:ahLst/>
                <a:cxnLst/>
                <a:rect l="l" t="t" r="r" b="b"/>
                <a:pathLst>
                  <a:path w="184" h="1873" extrusionOk="0">
                    <a:moveTo>
                      <a:pt x="1" y="1"/>
                    </a:moveTo>
                    <a:lnTo>
                      <a:pt x="1" y="1873"/>
                    </a:lnTo>
                    <a:lnTo>
                      <a:pt x="183" y="187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7"/>
              <p:cNvSpPr/>
              <p:nvPr/>
            </p:nvSpPr>
            <p:spPr>
              <a:xfrm>
                <a:off x="8893750" y="2108525"/>
                <a:ext cx="2875" cy="35425"/>
              </a:xfrm>
              <a:custGeom>
                <a:avLst/>
                <a:gdLst/>
                <a:ahLst/>
                <a:cxnLst/>
                <a:rect l="l" t="t" r="r" b="b"/>
                <a:pathLst>
                  <a:path w="115" h="1417" extrusionOk="0">
                    <a:moveTo>
                      <a:pt x="1" y="1"/>
                    </a:moveTo>
                    <a:lnTo>
                      <a:pt x="1" y="1416"/>
                    </a:lnTo>
                    <a:lnTo>
                      <a:pt x="115" y="1416"/>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7"/>
              <p:cNvSpPr/>
              <p:nvPr/>
            </p:nvSpPr>
            <p:spPr>
              <a:xfrm>
                <a:off x="8903450" y="2115950"/>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7"/>
              <p:cNvSpPr/>
              <p:nvPr/>
            </p:nvSpPr>
            <p:spPr>
              <a:xfrm>
                <a:off x="8913150" y="210852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7"/>
              <p:cNvSpPr/>
              <p:nvPr/>
            </p:nvSpPr>
            <p:spPr>
              <a:xfrm>
                <a:off x="8923425" y="2115950"/>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7"/>
              <p:cNvSpPr/>
              <p:nvPr/>
            </p:nvSpPr>
            <p:spPr>
              <a:xfrm>
                <a:off x="8933125" y="2108525"/>
                <a:ext cx="4600" cy="34275"/>
              </a:xfrm>
              <a:custGeom>
                <a:avLst/>
                <a:gdLst/>
                <a:ahLst/>
                <a:cxnLst/>
                <a:rect l="l" t="t" r="r" b="b"/>
                <a:pathLst>
                  <a:path w="184"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7"/>
              <p:cNvSpPr/>
              <p:nvPr/>
            </p:nvSpPr>
            <p:spPr>
              <a:xfrm>
                <a:off x="8943400" y="211367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7"/>
              <p:cNvSpPr/>
              <p:nvPr/>
            </p:nvSpPr>
            <p:spPr>
              <a:xfrm>
                <a:off x="8605575"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7"/>
              <p:cNvSpPr/>
              <p:nvPr/>
            </p:nvSpPr>
            <p:spPr>
              <a:xfrm>
                <a:off x="8615275"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7"/>
              <p:cNvSpPr/>
              <p:nvPr/>
            </p:nvSpPr>
            <p:spPr>
              <a:xfrm>
                <a:off x="8625550" y="215875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7"/>
              <p:cNvSpPr/>
              <p:nvPr/>
            </p:nvSpPr>
            <p:spPr>
              <a:xfrm>
                <a:off x="8635250" y="2148475"/>
                <a:ext cx="4600" cy="46825"/>
              </a:xfrm>
              <a:custGeom>
                <a:avLst/>
                <a:gdLst/>
                <a:ahLst/>
                <a:cxnLst/>
                <a:rect l="l" t="t" r="r" b="b"/>
                <a:pathLst>
                  <a:path w="184" h="1873" extrusionOk="0">
                    <a:moveTo>
                      <a:pt x="1" y="1"/>
                    </a:moveTo>
                    <a:lnTo>
                      <a:pt x="1"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7"/>
              <p:cNvSpPr/>
              <p:nvPr/>
            </p:nvSpPr>
            <p:spPr>
              <a:xfrm>
                <a:off x="8645525" y="2155900"/>
                <a:ext cx="2875" cy="34825"/>
              </a:xfrm>
              <a:custGeom>
                <a:avLst/>
                <a:gdLst/>
                <a:ahLst/>
                <a:cxnLst/>
                <a:rect l="l" t="t" r="r" b="b"/>
                <a:pathLst>
                  <a:path w="115" h="1393" extrusionOk="0">
                    <a:moveTo>
                      <a:pt x="1" y="0"/>
                    </a:moveTo>
                    <a:lnTo>
                      <a:pt x="1" y="1393"/>
                    </a:lnTo>
                    <a:lnTo>
                      <a:pt x="115" y="139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7"/>
              <p:cNvSpPr/>
              <p:nvPr/>
            </p:nvSpPr>
            <p:spPr>
              <a:xfrm>
                <a:off x="8655225" y="216275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7"/>
              <p:cNvSpPr/>
              <p:nvPr/>
            </p:nvSpPr>
            <p:spPr>
              <a:xfrm>
                <a:off x="8664925" y="2155325"/>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7"/>
              <p:cNvSpPr/>
              <p:nvPr/>
            </p:nvSpPr>
            <p:spPr>
              <a:xfrm>
                <a:off x="86752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7"/>
              <p:cNvSpPr/>
              <p:nvPr/>
            </p:nvSpPr>
            <p:spPr>
              <a:xfrm>
                <a:off x="8684900" y="2155325"/>
                <a:ext cx="4600" cy="34825"/>
              </a:xfrm>
              <a:custGeom>
                <a:avLst/>
                <a:gdLst/>
                <a:ahLst/>
                <a:cxnLst/>
                <a:rect l="l" t="t" r="r" b="b"/>
                <a:pathLst>
                  <a:path w="184"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7"/>
              <p:cNvSpPr/>
              <p:nvPr/>
            </p:nvSpPr>
            <p:spPr>
              <a:xfrm>
                <a:off x="8695175"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7"/>
              <p:cNvSpPr/>
              <p:nvPr/>
            </p:nvSpPr>
            <p:spPr>
              <a:xfrm>
                <a:off x="870487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7"/>
              <p:cNvSpPr/>
              <p:nvPr/>
            </p:nvSpPr>
            <p:spPr>
              <a:xfrm>
                <a:off x="871515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7"/>
              <p:cNvSpPr/>
              <p:nvPr/>
            </p:nvSpPr>
            <p:spPr>
              <a:xfrm>
                <a:off x="87248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7"/>
              <p:cNvSpPr/>
              <p:nvPr/>
            </p:nvSpPr>
            <p:spPr>
              <a:xfrm>
                <a:off x="8734550"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7"/>
              <p:cNvSpPr/>
              <p:nvPr/>
            </p:nvSpPr>
            <p:spPr>
              <a:xfrm>
                <a:off x="8744825"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7"/>
              <p:cNvSpPr/>
              <p:nvPr/>
            </p:nvSpPr>
            <p:spPr>
              <a:xfrm>
                <a:off x="8754525"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7"/>
              <p:cNvSpPr/>
              <p:nvPr/>
            </p:nvSpPr>
            <p:spPr>
              <a:xfrm>
                <a:off x="8764800" y="2155325"/>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7"/>
              <p:cNvSpPr/>
              <p:nvPr/>
            </p:nvSpPr>
            <p:spPr>
              <a:xfrm>
                <a:off x="8774500"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7"/>
              <p:cNvSpPr/>
              <p:nvPr/>
            </p:nvSpPr>
            <p:spPr>
              <a:xfrm>
                <a:off x="8784200"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7"/>
              <p:cNvSpPr/>
              <p:nvPr/>
            </p:nvSpPr>
            <p:spPr>
              <a:xfrm>
                <a:off x="8794450"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7"/>
              <p:cNvSpPr/>
              <p:nvPr/>
            </p:nvSpPr>
            <p:spPr>
              <a:xfrm>
                <a:off x="8888050" y="2155325"/>
                <a:ext cx="4025" cy="34825"/>
              </a:xfrm>
              <a:custGeom>
                <a:avLst/>
                <a:gdLst/>
                <a:ahLst/>
                <a:cxnLst/>
                <a:rect l="l" t="t" r="r" b="b"/>
                <a:pathLst>
                  <a:path w="161"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7"/>
              <p:cNvSpPr/>
              <p:nvPr/>
            </p:nvSpPr>
            <p:spPr>
              <a:xfrm>
                <a:off x="8897750" y="216102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7"/>
              <p:cNvSpPr/>
              <p:nvPr/>
            </p:nvSpPr>
            <p:spPr>
              <a:xfrm>
                <a:off x="8907450"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8917725" y="2148475"/>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8927425" y="215875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8937700" y="2148475"/>
                <a:ext cx="4000" cy="46825"/>
              </a:xfrm>
              <a:custGeom>
                <a:avLst/>
                <a:gdLst/>
                <a:ahLst/>
                <a:cxnLst/>
                <a:rect l="l" t="t" r="r" b="b"/>
                <a:pathLst>
                  <a:path w="160"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8947400" y="2155900"/>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8957100" y="216275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8967375" y="2155325"/>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7"/>
              <p:cNvSpPr/>
              <p:nvPr/>
            </p:nvSpPr>
            <p:spPr>
              <a:xfrm>
                <a:off x="8977075" y="2162750"/>
                <a:ext cx="3425" cy="22850"/>
              </a:xfrm>
              <a:custGeom>
                <a:avLst/>
                <a:gdLst/>
                <a:ahLst/>
                <a:cxnLst/>
                <a:rect l="l" t="t" r="r" b="b"/>
                <a:pathLst>
                  <a:path w="137"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8987325" y="2155325"/>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8997025" y="216102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8432675" y="2208400"/>
                <a:ext cx="2875" cy="30275"/>
              </a:xfrm>
              <a:custGeom>
                <a:avLst/>
                <a:gdLst/>
                <a:ahLst/>
                <a:cxnLst/>
                <a:rect l="l" t="t" r="r" b="b"/>
                <a:pathLst>
                  <a:path w="115" h="1211" extrusionOk="0">
                    <a:moveTo>
                      <a:pt x="1" y="0"/>
                    </a:moveTo>
                    <a:lnTo>
                      <a:pt x="1" y="1210"/>
                    </a:lnTo>
                    <a:lnTo>
                      <a:pt x="115" y="121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844237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845207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84623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8472050" y="2205550"/>
                <a:ext cx="3450" cy="34825"/>
              </a:xfrm>
              <a:custGeom>
                <a:avLst/>
                <a:gdLst/>
                <a:ahLst/>
                <a:cxnLst/>
                <a:rect l="l" t="t" r="r" b="b"/>
                <a:pathLst>
                  <a:path w="138" h="1393" extrusionOk="0">
                    <a:moveTo>
                      <a:pt x="1" y="0"/>
                    </a:moveTo>
                    <a:lnTo>
                      <a:pt x="1" y="1392"/>
                    </a:lnTo>
                    <a:lnTo>
                      <a:pt x="138" y="1392"/>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7"/>
              <p:cNvSpPr/>
              <p:nvPr/>
            </p:nvSpPr>
            <p:spPr>
              <a:xfrm>
                <a:off x="84823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p:nvPr/>
            </p:nvSpPr>
            <p:spPr>
              <a:xfrm>
                <a:off x="8492025"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7"/>
              <p:cNvSpPr/>
              <p:nvPr/>
            </p:nvSpPr>
            <p:spPr>
              <a:xfrm>
                <a:off x="8502300" y="2212400"/>
                <a:ext cx="2875" cy="22850"/>
              </a:xfrm>
              <a:custGeom>
                <a:avLst/>
                <a:gdLst/>
                <a:ahLst/>
                <a:cxnLst/>
                <a:rect l="l" t="t" r="r" b="b"/>
                <a:pathLst>
                  <a:path w="115" h="914" extrusionOk="0">
                    <a:moveTo>
                      <a:pt x="0" y="0"/>
                    </a:moveTo>
                    <a:lnTo>
                      <a:pt x="0"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7"/>
              <p:cNvSpPr/>
              <p:nvPr/>
            </p:nvSpPr>
            <p:spPr>
              <a:xfrm>
                <a:off x="85120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7"/>
              <p:cNvSpPr/>
              <p:nvPr/>
            </p:nvSpPr>
            <p:spPr>
              <a:xfrm>
                <a:off x="8521700" y="2210675"/>
                <a:ext cx="3450" cy="25700"/>
              </a:xfrm>
              <a:custGeom>
                <a:avLst/>
                <a:gdLst/>
                <a:ahLst/>
                <a:cxnLst/>
                <a:rect l="l" t="t" r="r" b="b"/>
                <a:pathLst>
                  <a:path w="138" h="1028" extrusionOk="0">
                    <a:moveTo>
                      <a:pt x="0" y="1"/>
                    </a:moveTo>
                    <a:lnTo>
                      <a:pt x="0" y="1028"/>
                    </a:lnTo>
                    <a:lnTo>
                      <a:pt x="137" y="1028"/>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7"/>
              <p:cNvSpPr/>
              <p:nvPr/>
            </p:nvSpPr>
            <p:spPr>
              <a:xfrm>
                <a:off x="853197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7"/>
              <p:cNvSpPr/>
              <p:nvPr/>
            </p:nvSpPr>
            <p:spPr>
              <a:xfrm>
                <a:off x="854167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7"/>
              <p:cNvSpPr/>
              <p:nvPr/>
            </p:nvSpPr>
            <p:spPr>
              <a:xfrm>
                <a:off x="85519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7"/>
              <p:cNvSpPr/>
              <p:nvPr/>
            </p:nvSpPr>
            <p:spPr>
              <a:xfrm>
                <a:off x="85616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7"/>
              <p:cNvSpPr/>
              <p:nvPr/>
            </p:nvSpPr>
            <p:spPr>
              <a:xfrm>
                <a:off x="8571925" y="2205550"/>
                <a:ext cx="2875" cy="34825"/>
              </a:xfrm>
              <a:custGeom>
                <a:avLst/>
                <a:gdLst/>
                <a:ahLst/>
                <a:cxnLst/>
                <a:rect l="l" t="t" r="r" b="b"/>
                <a:pathLst>
                  <a:path w="115" h="1393" extrusionOk="0">
                    <a:moveTo>
                      <a:pt x="0" y="0"/>
                    </a:moveTo>
                    <a:lnTo>
                      <a:pt x="0" y="1392"/>
                    </a:lnTo>
                    <a:lnTo>
                      <a:pt x="114" y="1392"/>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7"/>
              <p:cNvSpPr/>
              <p:nvPr/>
            </p:nvSpPr>
            <p:spPr>
              <a:xfrm>
                <a:off x="858162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7"/>
              <p:cNvSpPr/>
              <p:nvPr/>
            </p:nvSpPr>
            <p:spPr>
              <a:xfrm>
                <a:off x="859132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7"/>
              <p:cNvSpPr/>
              <p:nvPr/>
            </p:nvSpPr>
            <p:spPr>
              <a:xfrm>
                <a:off x="8601575"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7"/>
              <p:cNvSpPr/>
              <p:nvPr/>
            </p:nvSpPr>
            <p:spPr>
              <a:xfrm>
                <a:off x="8611300"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7"/>
              <p:cNvSpPr/>
              <p:nvPr/>
            </p:nvSpPr>
            <p:spPr>
              <a:xfrm>
                <a:off x="8621550" y="2210675"/>
                <a:ext cx="2875" cy="25700"/>
              </a:xfrm>
              <a:custGeom>
                <a:avLst/>
                <a:gdLst/>
                <a:ahLst/>
                <a:cxnLst/>
                <a:rect l="l" t="t" r="r" b="b"/>
                <a:pathLst>
                  <a:path w="115" h="1028" extrusionOk="0">
                    <a:moveTo>
                      <a:pt x="1" y="1"/>
                    </a:moveTo>
                    <a:lnTo>
                      <a:pt x="1" y="1028"/>
                    </a:lnTo>
                    <a:lnTo>
                      <a:pt x="115" y="1028"/>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7"/>
              <p:cNvSpPr/>
              <p:nvPr/>
            </p:nvSpPr>
            <p:spPr>
              <a:xfrm>
                <a:off x="8635250"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7"/>
              <p:cNvSpPr/>
              <p:nvPr/>
            </p:nvSpPr>
            <p:spPr>
              <a:xfrm>
                <a:off x="8644950"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a:off x="8655225" y="2208400"/>
                <a:ext cx="3450" cy="30275"/>
              </a:xfrm>
              <a:custGeom>
                <a:avLst/>
                <a:gdLst/>
                <a:ahLst/>
                <a:cxnLst/>
                <a:rect l="l" t="t" r="r" b="b"/>
                <a:pathLst>
                  <a:path w="138" h="1211"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a:off x="8664925" y="2198125"/>
                <a:ext cx="4600" cy="46825"/>
              </a:xfrm>
              <a:custGeom>
                <a:avLst/>
                <a:gdLst/>
                <a:ahLst/>
                <a:cxnLst/>
                <a:rect l="l" t="t" r="r" b="b"/>
                <a:pathLst>
                  <a:path w="184" h="1873"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a:off x="8675200" y="2205550"/>
                <a:ext cx="2875" cy="34825"/>
              </a:xfrm>
              <a:custGeom>
                <a:avLst/>
                <a:gdLst/>
                <a:ahLst/>
                <a:cxnLst/>
                <a:rect l="l" t="t" r="r" b="b"/>
                <a:pathLst>
                  <a:path w="115" h="1393" extrusionOk="0">
                    <a:moveTo>
                      <a:pt x="0" y="0"/>
                    </a:moveTo>
                    <a:lnTo>
                      <a:pt x="0" y="1392"/>
                    </a:lnTo>
                    <a:lnTo>
                      <a:pt x="115" y="1392"/>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7"/>
              <p:cNvSpPr/>
              <p:nvPr/>
            </p:nvSpPr>
            <p:spPr>
              <a:xfrm>
                <a:off x="86849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7"/>
              <p:cNvSpPr/>
              <p:nvPr/>
            </p:nvSpPr>
            <p:spPr>
              <a:xfrm>
                <a:off x="8694600" y="2204975"/>
                <a:ext cx="4600" cy="34825"/>
              </a:xfrm>
              <a:custGeom>
                <a:avLst/>
                <a:gdLst/>
                <a:ahLst/>
                <a:cxnLst/>
                <a:rect l="l" t="t" r="r" b="b"/>
                <a:pathLst>
                  <a:path w="184" h="1393" extrusionOk="0">
                    <a:moveTo>
                      <a:pt x="1" y="0"/>
                    </a:moveTo>
                    <a:lnTo>
                      <a:pt x="1"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7"/>
              <p:cNvSpPr/>
              <p:nvPr/>
            </p:nvSpPr>
            <p:spPr>
              <a:xfrm>
                <a:off x="8704875"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7"/>
              <p:cNvSpPr/>
              <p:nvPr/>
            </p:nvSpPr>
            <p:spPr>
              <a:xfrm>
                <a:off x="8714575" y="2204975"/>
                <a:ext cx="4575" cy="34825"/>
              </a:xfrm>
              <a:custGeom>
                <a:avLst/>
                <a:gdLst/>
                <a:ahLst/>
                <a:cxnLst/>
                <a:rect l="l" t="t" r="r" b="b"/>
                <a:pathLst>
                  <a:path w="183" h="1393" extrusionOk="0">
                    <a:moveTo>
                      <a:pt x="0" y="0"/>
                    </a:moveTo>
                    <a:lnTo>
                      <a:pt x="0" y="1393"/>
                    </a:lnTo>
                    <a:lnTo>
                      <a:pt x="183" y="1393"/>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7"/>
              <p:cNvSpPr/>
              <p:nvPr/>
            </p:nvSpPr>
            <p:spPr>
              <a:xfrm>
                <a:off x="8724850" y="2210675"/>
                <a:ext cx="2875" cy="25700"/>
              </a:xfrm>
              <a:custGeom>
                <a:avLst/>
                <a:gdLst/>
                <a:ahLst/>
                <a:cxnLst/>
                <a:rect l="l" t="t" r="r" b="b"/>
                <a:pathLst>
                  <a:path w="115" h="1028" extrusionOk="0">
                    <a:moveTo>
                      <a:pt x="0" y="1"/>
                    </a:moveTo>
                    <a:lnTo>
                      <a:pt x="0" y="1028"/>
                    </a:lnTo>
                    <a:lnTo>
                      <a:pt x="114" y="1028"/>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7"/>
              <p:cNvSpPr/>
              <p:nvPr/>
            </p:nvSpPr>
            <p:spPr>
              <a:xfrm>
                <a:off x="8734550"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7"/>
              <p:cNvSpPr/>
              <p:nvPr/>
            </p:nvSpPr>
            <p:spPr>
              <a:xfrm>
                <a:off x="8744250"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7"/>
              <p:cNvSpPr/>
              <p:nvPr/>
            </p:nvSpPr>
            <p:spPr>
              <a:xfrm>
                <a:off x="8754525" y="2208400"/>
                <a:ext cx="3450" cy="30275"/>
              </a:xfrm>
              <a:custGeom>
                <a:avLst/>
                <a:gdLst/>
                <a:ahLst/>
                <a:cxnLst/>
                <a:rect l="l" t="t" r="r" b="b"/>
                <a:pathLst>
                  <a:path w="138" h="1211"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7"/>
              <p:cNvSpPr/>
              <p:nvPr/>
            </p:nvSpPr>
            <p:spPr>
              <a:xfrm>
                <a:off x="8764225" y="2198125"/>
                <a:ext cx="4575" cy="46825"/>
              </a:xfrm>
              <a:custGeom>
                <a:avLst/>
                <a:gdLst/>
                <a:ahLst/>
                <a:cxnLst/>
                <a:rect l="l" t="t" r="r" b="b"/>
                <a:pathLst>
                  <a:path w="183" h="1873"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7"/>
              <p:cNvSpPr/>
              <p:nvPr/>
            </p:nvSpPr>
            <p:spPr>
              <a:xfrm>
                <a:off x="8774500" y="2205550"/>
                <a:ext cx="3425" cy="34825"/>
              </a:xfrm>
              <a:custGeom>
                <a:avLst/>
                <a:gdLst/>
                <a:ahLst/>
                <a:cxnLst/>
                <a:rect l="l" t="t" r="r" b="b"/>
                <a:pathLst>
                  <a:path w="137" h="1393" extrusionOk="0">
                    <a:moveTo>
                      <a:pt x="0" y="0"/>
                    </a:moveTo>
                    <a:lnTo>
                      <a:pt x="0" y="1392"/>
                    </a:lnTo>
                    <a:lnTo>
                      <a:pt x="137" y="1392"/>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7"/>
              <p:cNvSpPr/>
              <p:nvPr/>
            </p:nvSpPr>
            <p:spPr>
              <a:xfrm>
                <a:off x="8784200" y="2212400"/>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7"/>
              <p:cNvSpPr/>
              <p:nvPr/>
            </p:nvSpPr>
            <p:spPr>
              <a:xfrm>
                <a:off x="8794450" y="2204975"/>
                <a:ext cx="4025" cy="34825"/>
              </a:xfrm>
              <a:custGeom>
                <a:avLst/>
                <a:gdLst/>
                <a:ahLst/>
                <a:cxnLst/>
                <a:rect l="l" t="t" r="r" b="b"/>
                <a:pathLst>
                  <a:path w="161" h="1393" extrusionOk="0">
                    <a:moveTo>
                      <a:pt x="1" y="0"/>
                    </a:moveTo>
                    <a:lnTo>
                      <a:pt x="1" y="1393"/>
                    </a:lnTo>
                    <a:lnTo>
                      <a:pt x="161" y="1393"/>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7"/>
              <p:cNvSpPr/>
              <p:nvPr/>
            </p:nvSpPr>
            <p:spPr>
              <a:xfrm>
                <a:off x="8804150" y="2212400"/>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7"/>
              <p:cNvSpPr/>
              <p:nvPr/>
            </p:nvSpPr>
            <p:spPr>
              <a:xfrm>
                <a:off x="8813850" y="2204975"/>
                <a:ext cx="4600" cy="34825"/>
              </a:xfrm>
              <a:custGeom>
                <a:avLst/>
                <a:gdLst/>
                <a:ahLst/>
                <a:cxnLst/>
                <a:rect l="l" t="t" r="r" b="b"/>
                <a:pathLst>
                  <a:path w="184" h="1393" extrusionOk="0">
                    <a:moveTo>
                      <a:pt x="1" y="0"/>
                    </a:moveTo>
                    <a:lnTo>
                      <a:pt x="1" y="1393"/>
                    </a:lnTo>
                    <a:lnTo>
                      <a:pt x="184" y="1393"/>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7"/>
              <p:cNvSpPr/>
              <p:nvPr/>
            </p:nvSpPr>
            <p:spPr>
              <a:xfrm>
                <a:off x="8824125" y="2210675"/>
                <a:ext cx="3450" cy="25700"/>
              </a:xfrm>
              <a:custGeom>
                <a:avLst/>
                <a:gdLst/>
                <a:ahLst/>
                <a:cxnLst/>
                <a:rect l="l" t="t" r="r" b="b"/>
                <a:pathLst>
                  <a:path w="138" h="1028" extrusionOk="0">
                    <a:moveTo>
                      <a:pt x="1" y="1"/>
                    </a:moveTo>
                    <a:lnTo>
                      <a:pt x="1" y="1028"/>
                    </a:lnTo>
                    <a:lnTo>
                      <a:pt x="138" y="1028"/>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7"/>
              <p:cNvSpPr/>
              <p:nvPr/>
            </p:nvSpPr>
            <p:spPr>
              <a:xfrm>
                <a:off x="8828125" y="2251200"/>
                <a:ext cx="2875" cy="30825"/>
              </a:xfrm>
              <a:custGeom>
                <a:avLst/>
                <a:gdLst/>
                <a:ahLst/>
                <a:cxnLst/>
                <a:rect l="l" t="t" r="r" b="b"/>
                <a:pathLst>
                  <a:path w="115" h="1233" extrusionOk="0">
                    <a:moveTo>
                      <a:pt x="1" y="0"/>
                    </a:moveTo>
                    <a:lnTo>
                      <a:pt x="1" y="1233"/>
                    </a:lnTo>
                    <a:lnTo>
                      <a:pt x="115" y="123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7"/>
              <p:cNvSpPr/>
              <p:nvPr/>
            </p:nvSpPr>
            <p:spPr>
              <a:xfrm>
                <a:off x="8816725"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7"/>
              <p:cNvSpPr/>
              <p:nvPr/>
            </p:nvSpPr>
            <p:spPr>
              <a:xfrm>
                <a:off x="8808150" y="2251200"/>
                <a:ext cx="3450" cy="30825"/>
              </a:xfrm>
              <a:custGeom>
                <a:avLst/>
                <a:gdLst/>
                <a:ahLst/>
                <a:cxnLst/>
                <a:rect l="l" t="t" r="r" b="b"/>
                <a:pathLst>
                  <a:path w="138" h="1233" extrusionOk="0">
                    <a:moveTo>
                      <a:pt x="1" y="0"/>
                    </a:moveTo>
                    <a:lnTo>
                      <a:pt x="1" y="1233"/>
                    </a:lnTo>
                    <a:lnTo>
                      <a:pt x="138" y="123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7"/>
              <p:cNvSpPr/>
              <p:nvPr/>
            </p:nvSpPr>
            <p:spPr>
              <a:xfrm>
                <a:off x="8796750" y="2245475"/>
                <a:ext cx="4575" cy="46250"/>
              </a:xfrm>
              <a:custGeom>
                <a:avLst/>
                <a:gdLst/>
                <a:ahLst/>
                <a:cxnLst/>
                <a:rect l="l" t="t" r="r" b="b"/>
                <a:pathLst>
                  <a:path w="183" h="1850" extrusionOk="0">
                    <a:moveTo>
                      <a:pt x="0" y="1"/>
                    </a:moveTo>
                    <a:lnTo>
                      <a:pt x="0"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7"/>
              <p:cNvSpPr/>
              <p:nvPr/>
            </p:nvSpPr>
            <p:spPr>
              <a:xfrm>
                <a:off x="8788175" y="2250050"/>
                <a:ext cx="3450" cy="34825"/>
              </a:xfrm>
              <a:custGeom>
                <a:avLst/>
                <a:gdLst/>
                <a:ahLst/>
                <a:cxnLst/>
                <a:rect l="l" t="t" r="r" b="b"/>
                <a:pathLst>
                  <a:path w="138" h="1393"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7"/>
              <p:cNvSpPr/>
              <p:nvPr/>
            </p:nvSpPr>
            <p:spPr>
              <a:xfrm>
                <a:off x="8777925" y="2255175"/>
                <a:ext cx="3425" cy="22850"/>
              </a:xfrm>
              <a:custGeom>
                <a:avLst/>
                <a:gdLst/>
                <a:ahLst/>
                <a:cxnLst/>
                <a:rect l="l" t="t" r="r" b="b"/>
                <a:pathLst>
                  <a:path w="137"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7"/>
              <p:cNvSpPr/>
              <p:nvPr/>
            </p:nvSpPr>
            <p:spPr>
              <a:xfrm>
                <a:off x="8767075" y="2250625"/>
                <a:ext cx="4575" cy="34250"/>
              </a:xfrm>
              <a:custGeom>
                <a:avLst/>
                <a:gdLst/>
                <a:ahLst/>
                <a:cxnLst/>
                <a:rect l="l" t="t" r="r" b="b"/>
                <a:pathLst>
                  <a:path w="183"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7"/>
              <p:cNvSpPr/>
              <p:nvPr/>
            </p:nvSpPr>
            <p:spPr>
              <a:xfrm>
                <a:off x="8758500" y="2255175"/>
                <a:ext cx="2900" cy="22850"/>
              </a:xfrm>
              <a:custGeom>
                <a:avLst/>
                <a:gdLst/>
                <a:ahLst/>
                <a:cxnLst/>
                <a:rect l="l" t="t" r="r" b="b"/>
                <a:pathLst>
                  <a:path w="116" h="914" extrusionOk="0">
                    <a:moveTo>
                      <a:pt x="1" y="1"/>
                    </a:moveTo>
                    <a:lnTo>
                      <a:pt x="1" y="914"/>
                    </a:lnTo>
                    <a:lnTo>
                      <a:pt x="115" y="914"/>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7"/>
              <p:cNvSpPr/>
              <p:nvPr/>
            </p:nvSpPr>
            <p:spPr>
              <a:xfrm>
                <a:off x="8747100"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7"/>
              <p:cNvSpPr/>
              <p:nvPr/>
            </p:nvSpPr>
            <p:spPr>
              <a:xfrm>
                <a:off x="8738550" y="2254050"/>
                <a:ext cx="3425" cy="25700"/>
              </a:xfrm>
              <a:custGeom>
                <a:avLst/>
                <a:gdLst/>
                <a:ahLst/>
                <a:cxnLst/>
                <a:rect l="l" t="t" r="r" b="b"/>
                <a:pathLst>
                  <a:path w="137"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7"/>
              <p:cNvSpPr/>
              <p:nvPr/>
            </p:nvSpPr>
            <p:spPr>
              <a:xfrm>
                <a:off x="872827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7"/>
              <p:cNvSpPr/>
              <p:nvPr/>
            </p:nvSpPr>
            <p:spPr>
              <a:xfrm>
                <a:off x="871742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7"/>
              <p:cNvSpPr/>
              <p:nvPr/>
            </p:nvSpPr>
            <p:spPr>
              <a:xfrm>
                <a:off x="8708875" y="2251200"/>
                <a:ext cx="2875" cy="30825"/>
              </a:xfrm>
              <a:custGeom>
                <a:avLst/>
                <a:gdLst/>
                <a:ahLst/>
                <a:cxnLst/>
                <a:rect l="l" t="t" r="r" b="b"/>
                <a:pathLst>
                  <a:path w="115" h="1233" extrusionOk="0">
                    <a:moveTo>
                      <a:pt x="0" y="0"/>
                    </a:moveTo>
                    <a:lnTo>
                      <a:pt x="0" y="1233"/>
                    </a:lnTo>
                    <a:lnTo>
                      <a:pt x="114" y="123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7"/>
              <p:cNvSpPr/>
              <p:nvPr/>
            </p:nvSpPr>
            <p:spPr>
              <a:xfrm>
                <a:off x="86974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7"/>
              <p:cNvSpPr/>
              <p:nvPr/>
            </p:nvSpPr>
            <p:spPr>
              <a:xfrm>
                <a:off x="868890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7"/>
              <p:cNvSpPr/>
              <p:nvPr/>
            </p:nvSpPr>
            <p:spPr>
              <a:xfrm>
                <a:off x="8678625"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7"/>
              <p:cNvSpPr/>
              <p:nvPr/>
            </p:nvSpPr>
            <p:spPr>
              <a:xfrm>
                <a:off x="866777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7"/>
              <p:cNvSpPr/>
              <p:nvPr/>
            </p:nvSpPr>
            <p:spPr>
              <a:xfrm>
                <a:off x="8658650"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7"/>
              <p:cNvSpPr/>
              <p:nvPr/>
            </p:nvSpPr>
            <p:spPr>
              <a:xfrm>
                <a:off x="86478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7"/>
              <p:cNvSpPr/>
              <p:nvPr/>
            </p:nvSpPr>
            <p:spPr>
              <a:xfrm>
                <a:off x="8639250" y="2254050"/>
                <a:ext cx="2875" cy="25700"/>
              </a:xfrm>
              <a:custGeom>
                <a:avLst/>
                <a:gdLst/>
                <a:ahLst/>
                <a:cxnLst/>
                <a:rect l="l" t="t" r="r" b="b"/>
                <a:pathLst>
                  <a:path w="115" h="1028" extrusionOk="0">
                    <a:moveTo>
                      <a:pt x="0" y="0"/>
                    </a:moveTo>
                    <a:lnTo>
                      <a:pt x="0" y="1027"/>
                    </a:lnTo>
                    <a:lnTo>
                      <a:pt x="115" y="1027"/>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7"/>
              <p:cNvSpPr/>
              <p:nvPr/>
            </p:nvSpPr>
            <p:spPr>
              <a:xfrm>
                <a:off x="8544525" y="2250625"/>
                <a:ext cx="4600" cy="34250"/>
              </a:xfrm>
              <a:custGeom>
                <a:avLst/>
                <a:gdLst/>
                <a:ahLst/>
                <a:cxnLst/>
                <a:rect l="l" t="t" r="r" b="b"/>
                <a:pathLst>
                  <a:path w="184" h="1370" extrusionOk="0">
                    <a:moveTo>
                      <a:pt x="0" y="0"/>
                    </a:moveTo>
                    <a:lnTo>
                      <a:pt x="0"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7"/>
              <p:cNvSpPr/>
              <p:nvPr/>
            </p:nvSpPr>
            <p:spPr>
              <a:xfrm>
                <a:off x="8535975" y="2254050"/>
                <a:ext cx="2875" cy="25700"/>
              </a:xfrm>
              <a:custGeom>
                <a:avLst/>
                <a:gdLst/>
                <a:ahLst/>
                <a:cxnLst/>
                <a:rect l="l" t="t" r="r" b="b"/>
                <a:pathLst>
                  <a:path w="115" h="1028" extrusionOk="0">
                    <a:moveTo>
                      <a:pt x="0" y="0"/>
                    </a:moveTo>
                    <a:lnTo>
                      <a:pt x="0" y="1027"/>
                    </a:lnTo>
                    <a:lnTo>
                      <a:pt x="114" y="1027"/>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7"/>
              <p:cNvSpPr/>
              <p:nvPr/>
            </p:nvSpPr>
            <p:spPr>
              <a:xfrm>
                <a:off x="8525700"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7"/>
              <p:cNvSpPr/>
              <p:nvPr/>
            </p:nvSpPr>
            <p:spPr>
              <a:xfrm>
                <a:off x="8514850"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7"/>
              <p:cNvSpPr/>
              <p:nvPr/>
            </p:nvSpPr>
            <p:spPr>
              <a:xfrm>
                <a:off x="8505725" y="2251200"/>
                <a:ext cx="3450" cy="30825"/>
              </a:xfrm>
              <a:custGeom>
                <a:avLst/>
                <a:gdLst/>
                <a:ahLst/>
                <a:cxnLst/>
                <a:rect l="l" t="t" r="r" b="b"/>
                <a:pathLst>
                  <a:path w="138" h="1233" extrusionOk="0">
                    <a:moveTo>
                      <a:pt x="0" y="0"/>
                    </a:moveTo>
                    <a:lnTo>
                      <a:pt x="0" y="1233"/>
                    </a:lnTo>
                    <a:lnTo>
                      <a:pt x="137" y="123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7"/>
              <p:cNvSpPr/>
              <p:nvPr/>
            </p:nvSpPr>
            <p:spPr>
              <a:xfrm>
                <a:off x="8494875" y="2245475"/>
                <a:ext cx="4600" cy="46250"/>
              </a:xfrm>
              <a:custGeom>
                <a:avLst/>
                <a:gdLst/>
                <a:ahLst/>
                <a:cxnLst/>
                <a:rect l="l" t="t" r="r" b="b"/>
                <a:pathLst>
                  <a:path w="184" h="1850" extrusionOk="0">
                    <a:moveTo>
                      <a:pt x="1" y="1"/>
                    </a:moveTo>
                    <a:lnTo>
                      <a:pt x="1" y="1850"/>
                    </a:lnTo>
                    <a:lnTo>
                      <a:pt x="183" y="185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7"/>
              <p:cNvSpPr/>
              <p:nvPr/>
            </p:nvSpPr>
            <p:spPr>
              <a:xfrm>
                <a:off x="8485750" y="2250050"/>
                <a:ext cx="3450" cy="34825"/>
              </a:xfrm>
              <a:custGeom>
                <a:avLst/>
                <a:gdLst/>
                <a:ahLst/>
                <a:cxnLst/>
                <a:rect l="l" t="t" r="r" b="b"/>
                <a:pathLst>
                  <a:path w="138" h="1393"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7"/>
              <p:cNvSpPr/>
              <p:nvPr/>
            </p:nvSpPr>
            <p:spPr>
              <a:xfrm>
                <a:off x="8476050" y="225517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7"/>
              <p:cNvSpPr/>
              <p:nvPr/>
            </p:nvSpPr>
            <p:spPr>
              <a:xfrm>
                <a:off x="8465200"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7"/>
              <p:cNvSpPr/>
              <p:nvPr/>
            </p:nvSpPr>
            <p:spPr>
              <a:xfrm>
                <a:off x="8456075" y="2255175"/>
                <a:ext cx="3450" cy="22850"/>
              </a:xfrm>
              <a:custGeom>
                <a:avLst/>
                <a:gdLst/>
                <a:ahLst/>
                <a:cxnLst/>
                <a:rect l="l" t="t" r="r" b="b"/>
                <a:pathLst>
                  <a:path w="138" h="914" extrusionOk="0">
                    <a:moveTo>
                      <a:pt x="1" y="1"/>
                    </a:moveTo>
                    <a:lnTo>
                      <a:pt x="1"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7"/>
              <p:cNvSpPr/>
              <p:nvPr/>
            </p:nvSpPr>
            <p:spPr>
              <a:xfrm>
                <a:off x="8445225" y="2250625"/>
                <a:ext cx="4600" cy="34250"/>
              </a:xfrm>
              <a:custGeom>
                <a:avLst/>
                <a:gdLst/>
                <a:ahLst/>
                <a:cxnLst/>
                <a:rect l="l" t="t" r="r" b="b"/>
                <a:pathLst>
                  <a:path w="184" h="1370" extrusionOk="0">
                    <a:moveTo>
                      <a:pt x="1" y="0"/>
                    </a:moveTo>
                    <a:lnTo>
                      <a:pt x="1" y="1370"/>
                    </a:lnTo>
                    <a:lnTo>
                      <a:pt x="183" y="1370"/>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7"/>
              <p:cNvSpPr/>
              <p:nvPr/>
            </p:nvSpPr>
            <p:spPr>
              <a:xfrm>
                <a:off x="8436100" y="2254050"/>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7"/>
            <p:cNvGrpSpPr/>
            <p:nvPr/>
          </p:nvGrpSpPr>
          <p:grpSpPr>
            <a:xfrm>
              <a:off x="7303075" y="2734125"/>
              <a:ext cx="521600" cy="156375"/>
              <a:chOff x="8333950" y="1178400"/>
              <a:chExt cx="521600" cy="156375"/>
            </a:xfrm>
          </p:grpSpPr>
          <p:sp>
            <p:nvSpPr>
              <p:cNvPr id="3345" name="Google Shape;3345;p37"/>
              <p:cNvSpPr/>
              <p:nvPr/>
            </p:nvSpPr>
            <p:spPr>
              <a:xfrm>
                <a:off x="8439525" y="1188675"/>
                <a:ext cx="3450" cy="30275"/>
              </a:xfrm>
              <a:custGeom>
                <a:avLst/>
                <a:gdLst/>
                <a:ahLst/>
                <a:cxnLst/>
                <a:rect l="l" t="t" r="r" b="b"/>
                <a:pathLst>
                  <a:path w="138" h="1211" extrusionOk="0">
                    <a:moveTo>
                      <a:pt x="1" y="1"/>
                    </a:moveTo>
                    <a:lnTo>
                      <a:pt x="1" y="1210"/>
                    </a:lnTo>
                    <a:lnTo>
                      <a:pt x="138" y="1210"/>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7"/>
              <p:cNvSpPr/>
              <p:nvPr/>
            </p:nvSpPr>
            <p:spPr>
              <a:xfrm>
                <a:off x="8449800" y="1178400"/>
                <a:ext cx="4600" cy="46825"/>
              </a:xfrm>
              <a:custGeom>
                <a:avLst/>
                <a:gdLst/>
                <a:ahLst/>
                <a:cxnLst/>
                <a:rect l="l" t="t" r="r" b="b"/>
                <a:pathLst>
                  <a:path w="184"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7"/>
              <p:cNvSpPr/>
              <p:nvPr/>
            </p:nvSpPr>
            <p:spPr>
              <a:xfrm>
                <a:off x="84595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7"/>
              <p:cNvSpPr/>
              <p:nvPr/>
            </p:nvSpPr>
            <p:spPr>
              <a:xfrm>
                <a:off x="8469775" y="1178400"/>
                <a:ext cx="4025" cy="46825"/>
              </a:xfrm>
              <a:custGeom>
                <a:avLst/>
                <a:gdLst/>
                <a:ahLst/>
                <a:cxnLst/>
                <a:rect l="l" t="t" r="r" b="b"/>
                <a:pathLst>
                  <a:path w="161" h="1873" extrusionOk="0">
                    <a:moveTo>
                      <a:pt x="0" y="1"/>
                    </a:moveTo>
                    <a:lnTo>
                      <a:pt x="0" y="1872"/>
                    </a:lnTo>
                    <a:lnTo>
                      <a:pt x="160" y="1872"/>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7"/>
              <p:cNvSpPr/>
              <p:nvPr/>
            </p:nvSpPr>
            <p:spPr>
              <a:xfrm>
                <a:off x="8479475" y="1185825"/>
                <a:ext cx="3450" cy="34825"/>
              </a:xfrm>
              <a:custGeom>
                <a:avLst/>
                <a:gdLst/>
                <a:ahLst/>
                <a:cxnLst/>
                <a:rect l="l" t="t" r="r" b="b"/>
                <a:pathLst>
                  <a:path w="138" h="1393" extrusionOk="0">
                    <a:moveTo>
                      <a:pt x="0" y="0"/>
                    </a:moveTo>
                    <a:lnTo>
                      <a:pt x="0" y="1393"/>
                    </a:lnTo>
                    <a:lnTo>
                      <a:pt x="137" y="139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7"/>
              <p:cNvSpPr/>
              <p:nvPr/>
            </p:nvSpPr>
            <p:spPr>
              <a:xfrm>
                <a:off x="8489750" y="1192675"/>
                <a:ext cx="2875" cy="22850"/>
              </a:xfrm>
              <a:custGeom>
                <a:avLst/>
                <a:gdLst/>
                <a:ahLst/>
                <a:cxnLst/>
                <a:rect l="l" t="t" r="r" b="b"/>
                <a:pathLst>
                  <a:path w="115" h="914" extrusionOk="0">
                    <a:moveTo>
                      <a:pt x="0" y="0"/>
                    </a:moveTo>
                    <a:lnTo>
                      <a:pt x="0" y="913"/>
                    </a:lnTo>
                    <a:lnTo>
                      <a:pt x="114" y="913"/>
                    </a:lnTo>
                    <a:lnTo>
                      <a:pt x="1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7"/>
              <p:cNvSpPr/>
              <p:nvPr/>
            </p:nvSpPr>
            <p:spPr>
              <a:xfrm>
                <a:off x="849945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7"/>
              <p:cNvSpPr/>
              <p:nvPr/>
            </p:nvSpPr>
            <p:spPr>
              <a:xfrm>
                <a:off x="8509150" y="11926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7"/>
              <p:cNvSpPr/>
              <p:nvPr/>
            </p:nvSpPr>
            <p:spPr>
              <a:xfrm>
                <a:off x="8519425"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7"/>
              <p:cNvSpPr/>
              <p:nvPr/>
            </p:nvSpPr>
            <p:spPr>
              <a:xfrm>
                <a:off x="8529125"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7"/>
              <p:cNvSpPr/>
              <p:nvPr/>
            </p:nvSpPr>
            <p:spPr>
              <a:xfrm>
                <a:off x="8539400" y="1188675"/>
                <a:ext cx="2875" cy="30275"/>
              </a:xfrm>
              <a:custGeom>
                <a:avLst/>
                <a:gdLst/>
                <a:ahLst/>
                <a:cxnLst/>
                <a:rect l="l" t="t" r="r" b="b"/>
                <a:pathLst>
                  <a:path w="115" h="1211" extrusionOk="0">
                    <a:moveTo>
                      <a:pt x="0" y="1"/>
                    </a:moveTo>
                    <a:lnTo>
                      <a:pt x="0" y="1210"/>
                    </a:lnTo>
                    <a:lnTo>
                      <a:pt x="114" y="1210"/>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7"/>
              <p:cNvSpPr/>
              <p:nvPr/>
            </p:nvSpPr>
            <p:spPr>
              <a:xfrm>
                <a:off x="8549100"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7"/>
              <p:cNvSpPr/>
              <p:nvPr/>
            </p:nvSpPr>
            <p:spPr>
              <a:xfrm>
                <a:off x="8558800" y="1188675"/>
                <a:ext cx="3450" cy="30275"/>
              </a:xfrm>
              <a:custGeom>
                <a:avLst/>
                <a:gdLst/>
                <a:ahLst/>
                <a:cxnLst/>
                <a:rect l="l" t="t" r="r" b="b"/>
                <a:pathLst>
                  <a:path w="138"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7"/>
              <p:cNvSpPr/>
              <p:nvPr/>
            </p:nvSpPr>
            <p:spPr>
              <a:xfrm>
                <a:off x="8569050"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7"/>
              <p:cNvSpPr/>
              <p:nvPr/>
            </p:nvSpPr>
            <p:spPr>
              <a:xfrm>
                <a:off x="8578750"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7"/>
              <p:cNvSpPr/>
              <p:nvPr/>
            </p:nvSpPr>
            <p:spPr>
              <a:xfrm>
                <a:off x="858902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7"/>
              <p:cNvSpPr/>
              <p:nvPr/>
            </p:nvSpPr>
            <p:spPr>
              <a:xfrm>
                <a:off x="859872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7"/>
              <p:cNvSpPr/>
              <p:nvPr/>
            </p:nvSpPr>
            <p:spPr>
              <a:xfrm>
                <a:off x="8609000" y="1192675"/>
                <a:ext cx="2875" cy="22850"/>
              </a:xfrm>
              <a:custGeom>
                <a:avLst/>
                <a:gdLst/>
                <a:ahLst/>
                <a:cxnLst/>
                <a:rect l="l" t="t" r="r" b="b"/>
                <a:pathLst>
                  <a:path w="115" h="914" extrusionOk="0">
                    <a:moveTo>
                      <a:pt x="1" y="0"/>
                    </a:moveTo>
                    <a:lnTo>
                      <a:pt x="1" y="913"/>
                    </a:lnTo>
                    <a:lnTo>
                      <a:pt x="115" y="913"/>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7"/>
              <p:cNvSpPr/>
              <p:nvPr/>
            </p:nvSpPr>
            <p:spPr>
              <a:xfrm>
                <a:off x="86187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7"/>
              <p:cNvSpPr/>
              <p:nvPr/>
            </p:nvSpPr>
            <p:spPr>
              <a:xfrm>
                <a:off x="8628400" y="1190400"/>
                <a:ext cx="3450" cy="26250"/>
              </a:xfrm>
              <a:custGeom>
                <a:avLst/>
                <a:gdLst/>
                <a:ahLst/>
                <a:cxnLst/>
                <a:rect l="l" t="t" r="r" b="b"/>
                <a:pathLst>
                  <a:path w="138" h="1050" extrusionOk="0">
                    <a:moveTo>
                      <a:pt x="1" y="0"/>
                    </a:moveTo>
                    <a:lnTo>
                      <a:pt x="1" y="1050"/>
                    </a:lnTo>
                    <a:lnTo>
                      <a:pt x="138" y="105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7"/>
              <p:cNvSpPr/>
              <p:nvPr/>
            </p:nvSpPr>
            <p:spPr>
              <a:xfrm>
                <a:off x="8722000" y="118525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7"/>
              <p:cNvSpPr/>
              <p:nvPr/>
            </p:nvSpPr>
            <p:spPr>
              <a:xfrm>
                <a:off x="8731700" y="1190400"/>
                <a:ext cx="3450" cy="26250"/>
              </a:xfrm>
              <a:custGeom>
                <a:avLst/>
                <a:gdLst/>
                <a:ahLst/>
                <a:cxnLst/>
                <a:rect l="l" t="t" r="r" b="b"/>
                <a:pathLst>
                  <a:path w="138" h="1050" extrusionOk="0">
                    <a:moveTo>
                      <a:pt x="0" y="0"/>
                    </a:moveTo>
                    <a:lnTo>
                      <a:pt x="0" y="1050"/>
                    </a:lnTo>
                    <a:lnTo>
                      <a:pt x="137" y="105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7"/>
              <p:cNvSpPr/>
              <p:nvPr/>
            </p:nvSpPr>
            <p:spPr>
              <a:xfrm>
                <a:off x="8741975" y="1188675"/>
                <a:ext cx="3425" cy="30275"/>
              </a:xfrm>
              <a:custGeom>
                <a:avLst/>
                <a:gdLst/>
                <a:ahLst/>
                <a:cxnLst/>
                <a:rect l="l" t="t" r="r" b="b"/>
                <a:pathLst>
                  <a:path w="137" h="1211" extrusionOk="0">
                    <a:moveTo>
                      <a:pt x="0" y="1"/>
                    </a:moveTo>
                    <a:lnTo>
                      <a:pt x="0" y="1210"/>
                    </a:lnTo>
                    <a:lnTo>
                      <a:pt x="137" y="1210"/>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7"/>
              <p:cNvSpPr/>
              <p:nvPr/>
            </p:nvSpPr>
            <p:spPr>
              <a:xfrm>
                <a:off x="8751675" y="1178400"/>
                <a:ext cx="4575" cy="46825"/>
              </a:xfrm>
              <a:custGeom>
                <a:avLst/>
                <a:gdLst/>
                <a:ahLst/>
                <a:cxnLst/>
                <a:rect l="l" t="t" r="r" b="b"/>
                <a:pathLst>
                  <a:path w="183" h="1873" extrusionOk="0">
                    <a:moveTo>
                      <a:pt x="0" y="1"/>
                    </a:moveTo>
                    <a:lnTo>
                      <a:pt x="0" y="1872"/>
                    </a:lnTo>
                    <a:lnTo>
                      <a:pt x="183" y="1872"/>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7"/>
              <p:cNvSpPr/>
              <p:nvPr/>
            </p:nvSpPr>
            <p:spPr>
              <a:xfrm>
                <a:off x="8761925" y="1188675"/>
                <a:ext cx="2900" cy="30275"/>
              </a:xfrm>
              <a:custGeom>
                <a:avLst/>
                <a:gdLst/>
                <a:ahLst/>
                <a:cxnLst/>
                <a:rect l="l" t="t" r="r" b="b"/>
                <a:pathLst>
                  <a:path w="116" h="1211" extrusionOk="0">
                    <a:moveTo>
                      <a:pt x="1" y="1"/>
                    </a:moveTo>
                    <a:lnTo>
                      <a:pt x="1" y="1210"/>
                    </a:lnTo>
                    <a:lnTo>
                      <a:pt x="115" y="1210"/>
                    </a:lnTo>
                    <a:lnTo>
                      <a:pt x="1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7"/>
              <p:cNvSpPr/>
              <p:nvPr/>
            </p:nvSpPr>
            <p:spPr>
              <a:xfrm>
                <a:off x="8771625" y="1178400"/>
                <a:ext cx="4600" cy="46825"/>
              </a:xfrm>
              <a:custGeom>
                <a:avLst/>
                <a:gdLst/>
                <a:ahLst/>
                <a:cxnLst/>
                <a:rect l="l" t="t" r="r" b="b"/>
                <a:pathLst>
                  <a:path w="184" h="1873" extrusionOk="0">
                    <a:moveTo>
                      <a:pt x="1" y="1"/>
                    </a:moveTo>
                    <a:lnTo>
                      <a:pt x="1" y="1872"/>
                    </a:lnTo>
                    <a:lnTo>
                      <a:pt x="184" y="1872"/>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7"/>
              <p:cNvSpPr/>
              <p:nvPr/>
            </p:nvSpPr>
            <p:spPr>
              <a:xfrm>
                <a:off x="8781325" y="1185825"/>
                <a:ext cx="3450" cy="34825"/>
              </a:xfrm>
              <a:custGeom>
                <a:avLst/>
                <a:gdLst/>
                <a:ahLst/>
                <a:cxnLst/>
                <a:rect l="l" t="t" r="r" b="b"/>
                <a:pathLst>
                  <a:path w="138" h="1393" extrusionOk="0">
                    <a:moveTo>
                      <a:pt x="1" y="0"/>
                    </a:moveTo>
                    <a:lnTo>
                      <a:pt x="1" y="1393"/>
                    </a:lnTo>
                    <a:lnTo>
                      <a:pt x="138" y="139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7"/>
              <p:cNvSpPr/>
              <p:nvPr/>
            </p:nvSpPr>
            <p:spPr>
              <a:xfrm>
                <a:off x="8791600"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7"/>
              <p:cNvSpPr/>
              <p:nvPr/>
            </p:nvSpPr>
            <p:spPr>
              <a:xfrm>
                <a:off x="8801300"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7"/>
              <p:cNvSpPr/>
              <p:nvPr/>
            </p:nvSpPr>
            <p:spPr>
              <a:xfrm>
                <a:off x="8811575" y="11926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7"/>
              <p:cNvSpPr/>
              <p:nvPr/>
            </p:nvSpPr>
            <p:spPr>
              <a:xfrm>
                <a:off x="8821275" y="118525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7"/>
              <p:cNvSpPr/>
              <p:nvPr/>
            </p:nvSpPr>
            <p:spPr>
              <a:xfrm>
                <a:off x="8831550" y="1190400"/>
                <a:ext cx="2875" cy="26250"/>
              </a:xfrm>
              <a:custGeom>
                <a:avLst/>
                <a:gdLst/>
                <a:ahLst/>
                <a:cxnLst/>
                <a:rect l="l" t="t" r="r" b="b"/>
                <a:pathLst>
                  <a:path w="115" h="1050" extrusionOk="0">
                    <a:moveTo>
                      <a:pt x="1" y="0"/>
                    </a:moveTo>
                    <a:lnTo>
                      <a:pt x="1" y="1050"/>
                    </a:lnTo>
                    <a:lnTo>
                      <a:pt x="115" y="1050"/>
                    </a:lnTo>
                    <a:lnTo>
                      <a:pt x="1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7"/>
              <p:cNvSpPr/>
              <p:nvPr/>
            </p:nvSpPr>
            <p:spPr>
              <a:xfrm>
                <a:off x="8663225" y="1298225"/>
                <a:ext cx="3450" cy="30850"/>
              </a:xfrm>
              <a:custGeom>
                <a:avLst/>
                <a:gdLst/>
                <a:ahLst/>
                <a:cxnLst/>
                <a:rect l="l" t="t" r="r" b="b"/>
                <a:pathLst>
                  <a:path w="138"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7"/>
              <p:cNvSpPr/>
              <p:nvPr/>
            </p:nvSpPr>
            <p:spPr>
              <a:xfrm>
                <a:off x="8673475" y="12879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7"/>
              <p:cNvSpPr/>
              <p:nvPr/>
            </p:nvSpPr>
            <p:spPr>
              <a:xfrm>
                <a:off x="8683200" y="1298225"/>
                <a:ext cx="3425" cy="30850"/>
              </a:xfrm>
              <a:custGeom>
                <a:avLst/>
                <a:gdLst/>
                <a:ahLst/>
                <a:cxnLst/>
                <a:rect l="l" t="t" r="r" b="b"/>
                <a:pathLst>
                  <a:path w="137" h="1234" extrusionOk="0">
                    <a:moveTo>
                      <a:pt x="0" y="1"/>
                    </a:moveTo>
                    <a:lnTo>
                      <a:pt x="0" y="1234"/>
                    </a:lnTo>
                    <a:lnTo>
                      <a:pt x="137" y="123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7"/>
              <p:cNvSpPr/>
              <p:nvPr/>
            </p:nvSpPr>
            <p:spPr>
              <a:xfrm>
                <a:off x="8693450" y="12879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7"/>
              <p:cNvSpPr/>
              <p:nvPr/>
            </p:nvSpPr>
            <p:spPr>
              <a:xfrm>
                <a:off x="8703150" y="129537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7"/>
              <p:cNvSpPr/>
              <p:nvPr/>
            </p:nvSpPr>
            <p:spPr>
              <a:xfrm>
                <a:off x="8712850"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7"/>
              <p:cNvSpPr/>
              <p:nvPr/>
            </p:nvSpPr>
            <p:spPr>
              <a:xfrm>
                <a:off x="8723125" y="1295375"/>
                <a:ext cx="4600" cy="34275"/>
              </a:xfrm>
              <a:custGeom>
                <a:avLst/>
                <a:gdLst/>
                <a:ahLst/>
                <a:cxnLst/>
                <a:rect l="l" t="t" r="r" b="b"/>
                <a:pathLst>
                  <a:path w="184" h="1371" extrusionOk="0">
                    <a:moveTo>
                      <a:pt x="1" y="1"/>
                    </a:moveTo>
                    <a:lnTo>
                      <a:pt x="1"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7"/>
              <p:cNvSpPr/>
              <p:nvPr/>
            </p:nvSpPr>
            <p:spPr>
              <a:xfrm>
                <a:off x="8732825" y="1302225"/>
                <a:ext cx="3450" cy="22850"/>
              </a:xfrm>
              <a:custGeom>
                <a:avLst/>
                <a:gdLst/>
                <a:ahLst/>
                <a:cxnLst/>
                <a:rect l="l" t="t" r="r" b="b"/>
                <a:pathLst>
                  <a:path w="138" h="914" extrusionOk="0">
                    <a:moveTo>
                      <a:pt x="1" y="1"/>
                    </a:moveTo>
                    <a:lnTo>
                      <a:pt x="1" y="914"/>
                    </a:lnTo>
                    <a:lnTo>
                      <a:pt x="138" y="91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7"/>
              <p:cNvSpPr/>
              <p:nvPr/>
            </p:nvSpPr>
            <p:spPr>
              <a:xfrm>
                <a:off x="8743100" y="1295375"/>
                <a:ext cx="4025" cy="34275"/>
              </a:xfrm>
              <a:custGeom>
                <a:avLst/>
                <a:gdLst/>
                <a:ahLst/>
                <a:cxnLst/>
                <a:rect l="l" t="t" r="r" b="b"/>
                <a:pathLst>
                  <a:path w="161" h="1371" extrusionOk="0">
                    <a:moveTo>
                      <a:pt x="1" y="1"/>
                    </a:moveTo>
                    <a:lnTo>
                      <a:pt x="1" y="1370"/>
                    </a:lnTo>
                    <a:lnTo>
                      <a:pt x="160" y="1370"/>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7"/>
              <p:cNvSpPr/>
              <p:nvPr/>
            </p:nvSpPr>
            <p:spPr>
              <a:xfrm>
                <a:off x="8752800" y="1300525"/>
                <a:ext cx="3450" cy="25700"/>
              </a:xfrm>
              <a:custGeom>
                <a:avLst/>
                <a:gdLst/>
                <a:ahLst/>
                <a:cxnLst/>
                <a:rect l="l" t="t" r="r" b="b"/>
                <a:pathLst>
                  <a:path w="138" h="1028" extrusionOk="0">
                    <a:moveTo>
                      <a:pt x="1" y="0"/>
                    </a:moveTo>
                    <a:lnTo>
                      <a:pt x="1" y="1027"/>
                    </a:lnTo>
                    <a:lnTo>
                      <a:pt x="138" y="1027"/>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7"/>
              <p:cNvSpPr/>
              <p:nvPr/>
            </p:nvSpPr>
            <p:spPr>
              <a:xfrm>
                <a:off x="8762500"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7"/>
              <p:cNvSpPr/>
              <p:nvPr/>
            </p:nvSpPr>
            <p:spPr>
              <a:xfrm>
                <a:off x="8772775" y="12879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7"/>
              <p:cNvSpPr/>
              <p:nvPr/>
            </p:nvSpPr>
            <p:spPr>
              <a:xfrm>
                <a:off x="8782475" y="1298225"/>
                <a:ext cx="3450" cy="30850"/>
              </a:xfrm>
              <a:custGeom>
                <a:avLst/>
                <a:gdLst/>
                <a:ahLst/>
                <a:cxnLst/>
                <a:rect l="l" t="t" r="r" b="b"/>
                <a:pathLst>
                  <a:path w="138" h="1234" extrusionOk="0">
                    <a:moveTo>
                      <a:pt x="1" y="1"/>
                    </a:moveTo>
                    <a:lnTo>
                      <a:pt x="1" y="1234"/>
                    </a:lnTo>
                    <a:lnTo>
                      <a:pt x="138" y="1234"/>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7"/>
              <p:cNvSpPr/>
              <p:nvPr/>
            </p:nvSpPr>
            <p:spPr>
              <a:xfrm>
                <a:off x="8792750" y="1287975"/>
                <a:ext cx="4600" cy="46800"/>
              </a:xfrm>
              <a:custGeom>
                <a:avLst/>
                <a:gdLst/>
                <a:ahLst/>
                <a:cxnLst/>
                <a:rect l="l" t="t" r="r" b="b"/>
                <a:pathLst>
                  <a:path w="184"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7"/>
              <p:cNvSpPr/>
              <p:nvPr/>
            </p:nvSpPr>
            <p:spPr>
              <a:xfrm>
                <a:off x="8802450" y="1295375"/>
                <a:ext cx="3450" cy="34850"/>
              </a:xfrm>
              <a:custGeom>
                <a:avLst/>
                <a:gdLst/>
                <a:ahLst/>
                <a:cxnLst/>
                <a:rect l="l" t="t" r="r" b="b"/>
                <a:pathLst>
                  <a:path w="138" h="1394" extrusionOk="0">
                    <a:moveTo>
                      <a:pt x="0" y="1"/>
                    </a:moveTo>
                    <a:lnTo>
                      <a:pt x="0" y="1393"/>
                    </a:lnTo>
                    <a:lnTo>
                      <a:pt x="137" y="1393"/>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7"/>
              <p:cNvSpPr/>
              <p:nvPr/>
            </p:nvSpPr>
            <p:spPr>
              <a:xfrm>
                <a:off x="8812725" y="1302225"/>
                <a:ext cx="2875" cy="22850"/>
              </a:xfrm>
              <a:custGeom>
                <a:avLst/>
                <a:gdLst/>
                <a:ahLst/>
                <a:cxnLst/>
                <a:rect l="l" t="t" r="r" b="b"/>
                <a:pathLst>
                  <a:path w="115" h="914" extrusionOk="0">
                    <a:moveTo>
                      <a:pt x="0" y="1"/>
                    </a:moveTo>
                    <a:lnTo>
                      <a:pt x="0" y="914"/>
                    </a:lnTo>
                    <a:lnTo>
                      <a:pt x="114" y="914"/>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7"/>
              <p:cNvSpPr/>
              <p:nvPr/>
            </p:nvSpPr>
            <p:spPr>
              <a:xfrm>
                <a:off x="8822425"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7"/>
              <p:cNvSpPr/>
              <p:nvPr/>
            </p:nvSpPr>
            <p:spPr>
              <a:xfrm>
                <a:off x="8832125" y="1302225"/>
                <a:ext cx="3450" cy="22850"/>
              </a:xfrm>
              <a:custGeom>
                <a:avLst/>
                <a:gdLst/>
                <a:ahLst/>
                <a:cxnLst/>
                <a:rect l="l" t="t" r="r" b="b"/>
                <a:pathLst>
                  <a:path w="138" h="914" extrusionOk="0">
                    <a:moveTo>
                      <a:pt x="0" y="1"/>
                    </a:moveTo>
                    <a:lnTo>
                      <a:pt x="0" y="914"/>
                    </a:lnTo>
                    <a:lnTo>
                      <a:pt x="137" y="914"/>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7"/>
              <p:cNvSpPr/>
              <p:nvPr/>
            </p:nvSpPr>
            <p:spPr>
              <a:xfrm>
                <a:off x="8842400" y="1295375"/>
                <a:ext cx="4575" cy="34275"/>
              </a:xfrm>
              <a:custGeom>
                <a:avLst/>
                <a:gdLst/>
                <a:ahLst/>
                <a:cxnLst/>
                <a:rect l="l" t="t" r="r" b="b"/>
                <a:pathLst>
                  <a:path w="183" h="1371" extrusionOk="0">
                    <a:moveTo>
                      <a:pt x="0" y="1"/>
                    </a:moveTo>
                    <a:lnTo>
                      <a:pt x="0" y="1370"/>
                    </a:lnTo>
                    <a:lnTo>
                      <a:pt x="183" y="1370"/>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7"/>
              <p:cNvSpPr/>
              <p:nvPr/>
            </p:nvSpPr>
            <p:spPr>
              <a:xfrm>
                <a:off x="8852100" y="1300525"/>
                <a:ext cx="3450" cy="25700"/>
              </a:xfrm>
              <a:custGeom>
                <a:avLst/>
                <a:gdLst/>
                <a:ahLst/>
                <a:cxnLst/>
                <a:rect l="l" t="t" r="r" b="b"/>
                <a:pathLst>
                  <a:path w="138" h="1028" extrusionOk="0">
                    <a:moveTo>
                      <a:pt x="0" y="0"/>
                    </a:moveTo>
                    <a:lnTo>
                      <a:pt x="0" y="1027"/>
                    </a:lnTo>
                    <a:lnTo>
                      <a:pt x="137" y="1027"/>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7"/>
              <p:cNvSpPr/>
              <p:nvPr/>
            </p:nvSpPr>
            <p:spPr>
              <a:xfrm>
                <a:off x="87254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7"/>
              <p:cNvSpPr/>
              <p:nvPr/>
            </p:nvSpPr>
            <p:spPr>
              <a:xfrm>
                <a:off x="8714575" y="1225775"/>
                <a:ext cx="4575" cy="46800"/>
              </a:xfrm>
              <a:custGeom>
                <a:avLst/>
                <a:gdLst/>
                <a:ahLst/>
                <a:cxnLst/>
                <a:rect l="l" t="t" r="r" b="b"/>
                <a:pathLst>
                  <a:path w="183" h="1872" extrusionOk="0">
                    <a:moveTo>
                      <a:pt x="0" y="0"/>
                    </a:moveTo>
                    <a:lnTo>
                      <a:pt x="0"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7"/>
              <p:cNvSpPr/>
              <p:nvPr/>
            </p:nvSpPr>
            <p:spPr>
              <a:xfrm>
                <a:off x="87054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7"/>
              <p:cNvSpPr/>
              <p:nvPr/>
            </p:nvSpPr>
            <p:spPr>
              <a:xfrm>
                <a:off x="8694600"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7"/>
              <p:cNvSpPr/>
              <p:nvPr/>
            </p:nvSpPr>
            <p:spPr>
              <a:xfrm>
                <a:off x="8686050" y="1230325"/>
                <a:ext cx="2875" cy="34850"/>
              </a:xfrm>
              <a:custGeom>
                <a:avLst/>
                <a:gdLst/>
                <a:ahLst/>
                <a:cxnLst/>
                <a:rect l="l" t="t" r="r" b="b"/>
                <a:pathLst>
                  <a:path w="115" h="1394" extrusionOk="0">
                    <a:moveTo>
                      <a:pt x="0" y="1"/>
                    </a:moveTo>
                    <a:lnTo>
                      <a:pt x="0" y="1393"/>
                    </a:lnTo>
                    <a:lnTo>
                      <a:pt x="114" y="1393"/>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7"/>
              <p:cNvSpPr/>
              <p:nvPr/>
            </p:nvSpPr>
            <p:spPr>
              <a:xfrm>
                <a:off x="8675775"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7"/>
              <p:cNvSpPr/>
              <p:nvPr/>
            </p:nvSpPr>
            <p:spPr>
              <a:xfrm>
                <a:off x="866492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7"/>
              <p:cNvSpPr/>
              <p:nvPr/>
            </p:nvSpPr>
            <p:spPr>
              <a:xfrm>
                <a:off x="8655800" y="1235475"/>
                <a:ext cx="3450" cy="22850"/>
              </a:xfrm>
              <a:custGeom>
                <a:avLst/>
                <a:gdLst/>
                <a:ahLst/>
                <a:cxnLst/>
                <a:rect l="l" t="t" r="r" b="b"/>
                <a:pathLst>
                  <a:path w="138" h="914" extrusionOk="0">
                    <a:moveTo>
                      <a:pt x="0" y="0"/>
                    </a:moveTo>
                    <a:lnTo>
                      <a:pt x="0" y="913"/>
                    </a:lnTo>
                    <a:lnTo>
                      <a:pt x="137" y="913"/>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7"/>
              <p:cNvSpPr/>
              <p:nvPr/>
            </p:nvSpPr>
            <p:spPr>
              <a:xfrm>
                <a:off x="8644950"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7"/>
              <p:cNvSpPr/>
              <p:nvPr/>
            </p:nvSpPr>
            <p:spPr>
              <a:xfrm>
                <a:off x="8636400" y="1234325"/>
                <a:ext cx="2875" cy="26275"/>
              </a:xfrm>
              <a:custGeom>
                <a:avLst/>
                <a:gdLst/>
                <a:ahLst/>
                <a:cxnLst/>
                <a:rect l="l" t="t" r="r" b="b"/>
                <a:pathLst>
                  <a:path w="115" h="1051" extrusionOk="0">
                    <a:moveTo>
                      <a:pt x="0" y="1"/>
                    </a:moveTo>
                    <a:lnTo>
                      <a:pt x="0" y="1051"/>
                    </a:lnTo>
                    <a:lnTo>
                      <a:pt x="114" y="1051"/>
                    </a:lnTo>
                    <a:lnTo>
                      <a:pt x="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7"/>
              <p:cNvSpPr/>
              <p:nvPr/>
            </p:nvSpPr>
            <p:spPr>
              <a:xfrm>
                <a:off x="8626125"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7"/>
              <p:cNvSpPr/>
              <p:nvPr/>
            </p:nvSpPr>
            <p:spPr>
              <a:xfrm>
                <a:off x="8615275" y="1225775"/>
                <a:ext cx="4600" cy="46800"/>
              </a:xfrm>
              <a:custGeom>
                <a:avLst/>
                <a:gdLst/>
                <a:ahLst/>
                <a:cxnLst/>
                <a:rect l="l" t="t" r="r" b="b"/>
                <a:pathLst>
                  <a:path w="184" h="1872" extrusionOk="0">
                    <a:moveTo>
                      <a:pt x="1" y="0"/>
                    </a:moveTo>
                    <a:lnTo>
                      <a:pt x="1" y="1872"/>
                    </a:lnTo>
                    <a:lnTo>
                      <a:pt x="183" y="1872"/>
                    </a:lnTo>
                    <a:lnTo>
                      <a:pt x="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7"/>
              <p:cNvSpPr/>
              <p:nvPr/>
            </p:nvSpPr>
            <p:spPr>
              <a:xfrm>
                <a:off x="8606150"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7"/>
              <p:cNvSpPr/>
              <p:nvPr/>
            </p:nvSpPr>
            <p:spPr>
              <a:xfrm>
                <a:off x="8595300" y="1225775"/>
                <a:ext cx="4600" cy="46800"/>
              </a:xfrm>
              <a:custGeom>
                <a:avLst/>
                <a:gdLst/>
                <a:ahLst/>
                <a:cxnLst/>
                <a:rect l="l" t="t" r="r" b="b"/>
                <a:pathLst>
                  <a:path w="184" h="1872" extrusionOk="0">
                    <a:moveTo>
                      <a:pt x="1" y="0"/>
                    </a:moveTo>
                    <a:lnTo>
                      <a:pt x="1" y="1872"/>
                    </a:lnTo>
                    <a:lnTo>
                      <a:pt x="184" y="1872"/>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7"/>
              <p:cNvSpPr/>
              <p:nvPr/>
            </p:nvSpPr>
            <p:spPr>
              <a:xfrm>
                <a:off x="8586175"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7"/>
              <p:cNvSpPr/>
              <p:nvPr/>
            </p:nvSpPr>
            <p:spPr>
              <a:xfrm>
                <a:off x="857647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7"/>
              <p:cNvSpPr/>
              <p:nvPr/>
            </p:nvSpPr>
            <p:spPr>
              <a:xfrm>
                <a:off x="8565625" y="1230900"/>
                <a:ext cx="4025" cy="34825"/>
              </a:xfrm>
              <a:custGeom>
                <a:avLst/>
                <a:gdLst/>
                <a:ahLst/>
                <a:cxnLst/>
                <a:rect l="l" t="t" r="r" b="b"/>
                <a:pathLst>
                  <a:path w="161" h="1393" extrusionOk="0">
                    <a:moveTo>
                      <a:pt x="1" y="1"/>
                    </a:moveTo>
                    <a:lnTo>
                      <a:pt x="1" y="1393"/>
                    </a:lnTo>
                    <a:lnTo>
                      <a:pt x="161" y="1393"/>
                    </a:lnTo>
                    <a:lnTo>
                      <a:pt x="1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7"/>
              <p:cNvSpPr/>
              <p:nvPr/>
            </p:nvSpPr>
            <p:spPr>
              <a:xfrm>
                <a:off x="85565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7"/>
              <p:cNvSpPr/>
              <p:nvPr/>
            </p:nvSpPr>
            <p:spPr>
              <a:xfrm>
                <a:off x="8545675"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7"/>
              <p:cNvSpPr/>
              <p:nvPr/>
            </p:nvSpPr>
            <p:spPr>
              <a:xfrm>
                <a:off x="8536525"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7"/>
              <p:cNvSpPr/>
              <p:nvPr/>
            </p:nvSpPr>
            <p:spPr>
              <a:xfrm>
                <a:off x="8442375" y="1230900"/>
                <a:ext cx="4600" cy="34825"/>
              </a:xfrm>
              <a:custGeom>
                <a:avLst/>
                <a:gdLst/>
                <a:ahLst/>
                <a:cxnLst/>
                <a:rect l="l" t="t" r="r" b="b"/>
                <a:pathLst>
                  <a:path w="184" h="1393" extrusionOk="0">
                    <a:moveTo>
                      <a:pt x="1" y="1"/>
                    </a:moveTo>
                    <a:lnTo>
                      <a:pt x="1"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7"/>
              <p:cNvSpPr/>
              <p:nvPr/>
            </p:nvSpPr>
            <p:spPr>
              <a:xfrm>
                <a:off x="8433250" y="1234325"/>
                <a:ext cx="3450" cy="26275"/>
              </a:xfrm>
              <a:custGeom>
                <a:avLst/>
                <a:gdLst/>
                <a:ahLst/>
                <a:cxnLst/>
                <a:rect l="l" t="t" r="r" b="b"/>
                <a:pathLst>
                  <a:path w="138" h="1051" extrusionOk="0">
                    <a:moveTo>
                      <a:pt x="1" y="1"/>
                    </a:moveTo>
                    <a:lnTo>
                      <a:pt x="1" y="1051"/>
                    </a:lnTo>
                    <a:lnTo>
                      <a:pt x="137" y="1051"/>
                    </a:lnTo>
                    <a:lnTo>
                      <a:pt x="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7"/>
              <p:cNvSpPr/>
              <p:nvPr/>
            </p:nvSpPr>
            <p:spPr>
              <a:xfrm>
                <a:off x="8423550" y="1232050"/>
                <a:ext cx="3450" cy="30250"/>
              </a:xfrm>
              <a:custGeom>
                <a:avLst/>
                <a:gdLst/>
                <a:ahLst/>
                <a:cxnLst/>
                <a:rect l="l" t="t" r="r" b="b"/>
                <a:pathLst>
                  <a:path w="138" h="1210" extrusionOk="0">
                    <a:moveTo>
                      <a:pt x="0" y="0"/>
                    </a:moveTo>
                    <a:lnTo>
                      <a:pt x="0" y="1210"/>
                    </a:lnTo>
                    <a:lnTo>
                      <a:pt x="137" y="1210"/>
                    </a:lnTo>
                    <a:lnTo>
                      <a:pt x="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7"/>
              <p:cNvSpPr/>
              <p:nvPr/>
            </p:nvSpPr>
            <p:spPr>
              <a:xfrm>
                <a:off x="8412700"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7"/>
              <p:cNvSpPr/>
              <p:nvPr/>
            </p:nvSpPr>
            <p:spPr>
              <a:xfrm>
                <a:off x="8403575" y="1232050"/>
                <a:ext cx="3450" cy="30250"/>
              </a:xfrm>
              <a:custGeom>
                <a:avLst/>
                <a:gdLst/>
                <a:ahLst/>
                <a:cxnLst/>
                <a:rect l="l" t="t" r="r" b="b"/>
                <a:pathLst>
                  <a:path w="138" h="1210" extrusionOk="0">
                    <a:moveTo>
                      <a:pt x="1" y="0"/>
                    </a:moveTo>
                    <a:lnTo>
                      <a:pt x="1" y="1210"/>
                    </a:lnTo>
                    <a:lnTo>
                      <a:pt x="138" y="1210"/>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7"/>
              <p:cNvSpPr/>
              <p:nvPr/>
            </p:nvSpPr>
            <p:spPr>
              <a:xfrm>
                <a:off x="8392725" y="1225775"/>
                <a:ext cx="4025" cy="46800"/>
              </a:xfrm>
              <a:custGeom>
                <a:avLst/>
                <a:gdLst/>
                <a:ahLst/>
                <a:cxnLst/>
                <a:rect l="l" t="t" r="r" b="b"/>
                <a:pathLst>
                  <a:path w="161" h="1872" extrusionOk="0">
                    <a:moveTo>
                      <a:pt x="1" y="0"/>
                    </a:moveTo>
                    <a:lnTo>
                      <a:pt x="1" y="1872"/>
                    </a:lnTo>
                    <a:lnTo>
                      <a:pt x="161" y="1872"/>
                    </a:lnTo>
                    <a:lnTo>
                      <a:pt x="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7"/>
              <p:cNvSpPr/>
              <p:nvPr/>
            </p:nvSpPr>
            <p:spPr>
              <a:xfrm>
                <a:off x="8383600" y="1230325"/>
                <a:ext cx="3450" cy="34850"/>
              </a:xfrm>
              <a:custGeom>
                <a:avLst/>
                <a:gdLst/>
                <a:ahLst/>
                <a:cxnLst/>
                <a:rect l="l" t="t" r="r" b="b"/>
                <a:pathLst>
                  <a:path w="138" h="1394" extrusionOk="0">
                    <a:moveTo>
                      <a:pt x="1" y="1"/>
                    </a:moveTo>
                    <a:lnTo>
                      <a:pt x="1" y="1393"/>
                    </a:lnTo>
                    <a:lnTo>
                      <a:pt x="138" y="1393"/>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7"/>
              <p:cNvSpPr/>
              <p:nvPr/>
            </p:nvSpPr>
            <p:spPr>
              <a:xfrm>
                <a:off x="8373900"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7"/>
              <p:cNvSpPr/>
              <p:nvPr/>
            </p:nvSpPr>
            <p:spPr>
              <a:xfrm>
                <a:off x="8362500" y="1230900"/>
                <a:ext cx="4575" cy="34825"/>
              </a:xfrm>
              <a:custGeom>
                <a:avLst/>
                <a:gdLst/>
                <a:ahLst/>
                <a:cxnLst/>
                <a:rect l="l" t="t" r="r" b="b"/>
                <a:pathLst>
                  <a:path w="183" h="1393" extrusionOk="0">
                    <a:moveTo>
                      <a:pt x="0" y="1"/>
                    </a:moveTo>
                    <a:lnTo>
                      <a:pt x="0" y="1393"/>
                    </a:lnTo>
                    <a:lnTo>
                      <a:pt x="183" y="1393"/>
                    </a:lnTo>
                    <a:lnTo>
                      <a:pt x="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7"/>
              <p:cNvSpPr/>
              <p:nvPr/>
            </p:nvSpPr>
            <p:spPr>
              <a:xfrm>
                <a:off x="8353925" y="1235475"/>
                <a:ext cx="3450" cy="22850"/>
              </a:xfrm>
              <a:custGeom>
                <a:avLst/>
                <a:gdLst/>
                <a:ahLst/>
                <a:cxnLst/>
                <a:rect l="l" t="t" r="r" b="b"/>
                <a:pathLst>
                  <a:path w="138" h="914" extrusionOk="0">
                    <a:moveTo>
                      <a:pt x="1" y="0"/>
                    </a:moveTo>
                    <a:lnTo>
                      <a:pt x="1" y="913"/>
                    </a:lnTo>
                    <a:lnTo>
                      <a:pt x="138" y="913"/>
                    </a:lnTo>
                    <a:lnTo>
                      <a:pt x="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7"/>
              <p:cNvSpPr/>
              <p:nvPr/>
            </p:nvSpPr>
            <p:spPr>
              <a:xfrm>
                <a:off x="8343100" y="1230900"/>
                <a:ext cx="4000" cy="34825"/>
              </a:xfrm>
              <a:custGeom>
                <a:avLst/>
                <a:gdLst/>
                <a:ahLst/>
                <a:cxnLst/>
                <a:rect l="l" t="t" r="r" b="b"/>
                <a:pathLst>
                  <a:path w="160" h="1393" extrusionOk="0">
                    <a:moveTo>
                      <a:pt x="0" y="1"/>
                    </a:moveTo>
                    <a:lnTo>
                      <a:pt x="0" y="1393"/>
                    </a:lnTo>
                    <a:lnTo>
                      <a:pt x="160" y="1393"/>
                    </a:lnTo>
                    <a:lnTo>
                      <a:pt x="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7"/>
              <p:cNvSpPr/>
              <p:nvPr/>
            </p:nvSpPr>
            <p:spPr>
              <a:xfrm>
                <a:off x="8333950" y="1234325"/>
                <a:ext cx="3450" cy="26275"/>
              </a:xfrm>
              <a:custGeom>
                <a:avLst/>
                <a:gdLst/>
                <a:ahLst/>
                <a:cxnLst/>
                <a:rect l="l" t="t" r="r" b="b"/>
                <a:pathLst>
                  <a:path w="138" h="1051" extrusionOk="0">
                    <a:moveTo>
                      <a:pt x="1" y="1"/>
                    </a:moveTo>
                    <a:lnTo>
                      <a:pt x="1" y="1051"/>
                    </a:lnTo>
                    <a:lnTo>
                      <a:pt x="138" y="1051"/>
                    </a:lnTo>
                    <a:lnTo>
                      <a:pt x="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a:extLst>
              <a:ext uri="{FF2B5EF4-FFF2-40B4-BE49-F238E27FC236}">
                <a16:creationId xmlns:a16="http://schemas.microsoft.com/office/drawing/2014/main" id="{5CE2DCAD-AFD0-46E5-8A8C-93340E647412}"/>
              </a:ext>
            </a:extLst>
          </p:cNvPr>
          <p:cNvPicPr>
            <a:picLocks noChangeAspect="1"/>
          </p:cNvPicPr>
          <p:nvPr/>
        </p:nvPicPr>
        <p:blipFill>
          <a:blip r:embed="rId3"/>
          <a:stretch>
            <a:fillRect/>
          </a:stretch>
        </p:blipFill>
        <p:spPr>
          <a:xfrm>
            <a:off x="1595173" y="539800"/>
            <a:ext cx="5953408" cy="4397044"/>
          </a:xfrm>
          <a:prstGeom prst="rect">
            <a:avLst/>
          </a:prstGeom>
        </p:spPr>
      </p:pic>
      <p:cxnSp>
        <p:nvCxnSpPr>
          <p:cNvPr id="4" name="Straight Connector 3">
            <a:extLst>
              <a:ext uri="{FF2B5EF4-FFF2-40B4-BE49-F238E27FC236}">
                <a16:creationId xmlns:a16="http://schemas.microsoft.com/office/drawing/2014/main" id="{9CD04D78-97A5-4B5E-9615-CCDC9AE4C5D8}"/>
              </a:ext>
            </a:extLst>
          </p:cNvPr>
          <p:cNvCxnSpPr>
            <a:cxnSpLocks/>
          </p:cNvCxnSpPr>
          <p:nvPr/>
        </p:nvCxnSpPr>
        <p:spPr>
          <a:xfrm flipV="1">
            <a:off x="4625651" y="723900"/>
            <a:ext cx="0" cy="387148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57A335D-E8C5-4843-9392-835AA5BB3E8F}"/>
              </a:ext>
            </a:extLst>
          </p:cNvPr>
          <p:cNvCxnSpPr>
            <a:cxnSpLocks/>
          </p:cNvCxnSpPr>
          <p:nvPr/>
        </p:nvCxnSpPr>
        <p:spPr>
          <a:xfrm>
            <a:off x="4383405" y="2487930"/>
            <a:ext cx="54864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CFADE27A-C063-4D11-AB1B-92D5FB75DD36}"/>
              </a:ext>
            </a:extLst>
          </p:cNvPr>
          <p:cNvSpPr/>
          <p:nvPr/>
        </p:nvSpPr>
        <p:spPr>
          <a:xfrm>
            <a:off x="4568501" y="2422530"/>
            <a:ext cx="114300" cy="13079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7DF437C-CF2A-44B2-B9F3-37F0E247CF64}"/>
              </a:ext>
            </a:extLst>
          </p:cNvPr>
          <p:cNvSpPr txBox="1"/>
          <p:nvPr/>
        </p:nvSpPr>
        <p:spPr>
          <a:xfrm>
            <a:off x="3677071" y="2518142"/>
            <a:ext cx="1782860" cy="307777"/>
          </a:xfrm>
          <a:prstGeom prst="rect">
            <a:avLst/>
          </a:prstGeom>
          <a:noFill/>
        </p:spPr>
        <p:txBody>
          <a:bodyPr wrap="square" rtlCol="0">
            <a:spAutoFit/>
          </a:bodyPr>
          <a:lstStyle/>
          <a:p>
            <a:r>
              <a:rPr lang="en-US" dirty="0">
                <a:latin typeface="Rubik" panose="020B0604020202020204" charset="-79"/>
                <a:cs typeface="Rubik" panose="020B0604020202020204" charset="-79"/>
              </a:rPr>
              <a:t>Modified Sequence</a:t>
            </a:r>
          </a:p>
        </p:txBody>
      </p:sp>
      <p:cxnSp>
        <p:nvCxnSpPr>
          <p:cNvPr id="13" name="Straight Connector 12">
            <a:extLst>
              <a:ext uri="{FF2B5EF4-FFF2-40B4-BE49-F238E27FC236}">
                <a16:creationId xmlns:a16="http://schemas.microsoft.com/office/drawing/2014/main" id="{B02C61AD-6CF4-41A4-98A0-48240D23EECC}"/>
              </a:ext>
            </a:extLst>
          </p:cNvPr>
          <p:cNvCxnSpPr>
            <a:cxnSpLocks/>
          </p:cNvCxnSpPr>
          <p:nvPr/>
        </p:nvCxnSpPr>
        <p:spPr>
          <a:xfrm flipV="1">
            <a:off x="5666790" y="606829"/>
            <a:ext cx="0" cy="36797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6717384-08DA-42DD-BF19-84809FC23349}"/>
              </a:ext>
            </a:extLst>
          </p:cNvPr>
          <p:cNvCxnSpPr>
            <a:cxnSpLocks/>
          </p:cNvCxnSpPr>
          <p:nvPr/>
        </p:nvCxnSpPr>
        <p:spPr>
          <a:xfrm>
            <a:off x="5459931" y="1301003"/>
            <a:ext cx="520648"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A4951AA0-EEED-4E5F-BF92-DD528CDDDF49}"/>
              </a:ext>
            </a:extLst>
          </p:cNvPr>
          <p:cNvSpPr/>
          <p:nvPr/>
        </p:nvSpPr>
        <p:spPr>
          <a:xfrm>
            <a:off x="5619405" y="1243866"/>
            <a:ext cx="100850" cy="114274"/>
          </a:xfrm>
          <a:prstGeom prst="ellipse">
            <a:avLst/>
          </a:prstGeom>
          <a:solidFill>
            <a:schemeClr val="bg1">
              <a:lumMod val="10000"/>
            </a:schemeClr>
          </a:solidFill>
          <a:ln>
            <a:solidFill>
              <a:schemeClr val="bg1">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TextBox 250">
            <a:extLst>
              <a:ext uri="{FF2B5EF4-FFF2-40B4-BE49-F238E27FC236}">
                <a16:creationId xmlns:a16="http://schemas.microsoft.com/office/drawing/2014/main" id="{05CB0107-D466-4488-9727-389F2C5FA518}"/>
              </a:ext>
            </a:extLst>
          </p:cNvPr>
          <p:cNvSpPr txBox="1"/>
          <p:nvPr/>
        </p:nvSpPr>
        <p:spPr>
          <a:xfrm>
            <a:off x="5329999" y="1301003"/>
            <a:ext cx="673582" cy="307777"/>
          </a:xfrm>
          <a:prstGeom prst="rect">
            <a:avLst/>
          </a:prstGeom>
          <a:noFill/>
        </p:spPr>
        <p:txBody>
          <a:bodyPr wrap="square" rtlCol="0">
            <a:spAutoFit/>
          </a:bodyPr>
          <a:lstStyle/>
          <a:p>
            <a:r>
              <a:rPr lang="en-US" dirty="0">
                <a:latin typeface="Rubik" panose="020B0604020202020204" charset="-79"/>
                <a:cs typeface="Rubik" panose="020B0604020202020204" charset="-79"/>
              </a:rPr>
              <a:t>Pfizer</a:t>
            </a:r>
          </a:p>
        </p:txBody>
      </p:sp>
    </p:spTree>
    <p:extLst>
      <p:ext uri="{BB962C8B-B14F-4D97-AF65-F5344CB8AC3E}">
        <p14:creationId xmlns:p14="http://schemas.microsoft.com/office/powerpoint/2010/main" val="1257329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58"/>
        <p:cNvGrpSpPr/>
        <p:nvPr/>
      </p:nvGrpSpPr>
      <p:grpSpPr>
        <a:xfrm>
          <a:off x="0" y="0"/>
          <a:ext cx="0" cy="0"/>
          <a:chOff x="0" y="0"/>
          <a:chExt cx="0" cy="0"/>
        </a:xfrm>
      </p:grpSpPr>
      <p:sp>
        <p:nvSpPr>
          <p:cNvPr id="3159" name="Google Shape;3159;p33"/>
          <p:cNvSpPr txBox="1">
            <a:spLocks noGrp="1"/>
          </p:cNvSpPr>
          <p:nvPr>
            <p:ph type="title"/>
          </p:nvPr>
        </p:nvSpPr>
        <p:spPr>
          <a:xfrm>
            <a:off x="392659" y="265883"/>
            <a:ext cx="5584200" cy="66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Definition</a:t>
            </a:r>
            <a:endParaRPr dirty="0"/>
          </a:p>
        </p:txBody>
      </p:sp>
      <p:sp>
        <p:nvSpPr>
          <p:cNvPr id="2" name="Rectangle 1">
            <a:extLst>
              <a:ext uri="{FF2B5EF4-FFF2-40B4-BE49-F238E27FC236}">
                <a16:creationId xmlns:a16="http://schemas.microsoft.com/office/drawing/2014/main" id="{4024FA89-0157-4693-9E57-79E541672CCE}"/>
              </a:ext>
            </a:extLst>
          </p:cNvPr>
          <p:cNvSpPr/>
          <p:nvPr/>
        </p:nvSpPr>
        <p:spPr>
          <a:xfrm>
            <a:off x="312821" y="874816"/>
            <a:ext cx="8518358" cy="523220"/>
          </a:xfrm>
          <a:prstGeom prst="rect">
            <a:avLst/>
          </a:prstGeom>
        </p:spPr>
        <p:txBody>
          <a:bodyPr wrap="square">
            <a:spAutoFit/>
          </a:bodyPr>
          <a:lstStyle/>
          <a:p>
            <a:pPr marL="0" lvl="0" indent="0"/>
            <a:r>
              <a:rPr lang="en-US" dirty="0">
                <a:solidFill>
                  <a:schemeClr val="bg1">
                    <a:lumMod val="75000"/>
                  </a:schemeClr>
                </a:solidFill>
                <a:latin typeface="Rubik Light"/>
                <a:cs typeface="Rubik Light"/>
              </a:rPr>
              <a:t>How could </a:t>
            </a:r>
            <a:r>
              <a:rPr lang="en-US" dirty="0">
                <a:solidFill>
                  <a:schemeClr val="accent2"/>
                </a:solidFill>
                <a:latin typeface="Rubik Light"/>
                <a:cs typeface="Rubik Light"/>
              </a:rPr>
              <a:t>7-Letter Scoring Scheme </a:t>
            </a:r>
            <a:r>
              <a:rPr lang="en-US" dirty="0">
                <a:solidFill>
                  <a:schemeClr val="bg1">
                    <a:lumMod val="75000"/>
                  </a:schemeClr>
                </a:solidFill>
                <a:latin typeface="Rubik Light"/>
                <a:cs typeface="Rubik Light"/>
              </a:rPr>
              <a:t>implemented in </a:t>
            </a:r>
            <a:r>
              <a:rPr lang="en-US" dirty="0">
                <a:solidFill>
                  <a:schemeClr val="bg1">
                    <a:lumMod val="75000"/>
                  </a:schemeClr>
                </a:solidFill>
                <a:latin typeface="Rubik Light"/>
                <a:cs typeface="Rubik Light"/>
                <a:sym typeface="Rubik Light"/>
              </a:rPr>
              <a:t>Nussinov and</a:t>
            </a:r>
            <a:r>
              <a:rPr lang="en-US" dirty="0">
                <a:solidFill>
                  <a:schemeClr val="bg1">
                    <a:lumMod val="75000"/>
                  </a:schemeClr>
                </a:solidFill>
                <a:latin typeface="Rubik Light"/>
                <a:cs typeface="Rubik Light"/>
              </a:rPr>
              <a:t> Jacobson model optimize the Minimum Free Energy and Codon Adaptation Index of mRNA COVID-19 vaccine designs?</a:t>
            </a:r>
          </a:p>
        </p:txBody>
      </p:sp>
    </p:spTree>
    <p:extLst>
      <p:ext uri="{BB962C8B-B14F-4D97-AF65-F5344CB8AC3E}">
        <p14:creationId xmlns:p14="http://schemas.microsoft.com/office/powerpoint/2010/main" val="2535642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 COVID-19 Vaccine Research by Slidesgo">
  <a:themeElements>
    <a:clrScheme name="Simple Light">
      <a:dk1>
        <a:srgbClr val="C2213A"/>
      </a:dk1>
      <a:lt1>
        <a:srgbClr val="E9E9E9"/>
      </a:lt1>
      <a:dk2>
        <a:srgbClr val="020305"/>
      </a:dk2>
      <a:lt2>
        <a:srgbClr val="F3F3F3"/>
      </a:lt2>
      <a:accent1>
        <a:srgbClr val="666666"/>
      </a:accent1>
      <a:accent2>
        <a:srgbClr val="434343"/>
      </a:accent2>
      <a:accent3>
        <a:srgbClr val="EA4A2A"/>
      </a:accent3>
      <a:accent4>
        <a:srgbClr val="EFB86A"/>
      </a:accent4>
      <a:accent5>
        <a:srgbClr val="F49103"/>
      </a:accent5>
      <a:accent6>
        <a:srgbClr val="E4585D"/>
      </a:accent6>
      <a:hlink>
        <a:srgbClr val="C221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7402</TotalTime>
  <Words>4680</Words>
  <Application>Microsoft Macintosh PowerPoint</Application>
  <PresentationFormat>On-screen Show (16:9)</PresentationFormat>
  <Paragraphs>993</Paragraphs>
  <Slides>88</Slides>
  <Notes>88</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0</vt:i4>
      </vt:variant>
      <vt:variant>
        <vt:lpstr>Slide Titles</vt:lpstr>
      </vt:variant>
      <vt:variant>
        <vt:i4>88</vt:i4>
      </vt:variant>
    </vt:vector>
  </HeadingPairs>
  <TitlesOfParts>
    <vt:vector size="95" baseType="lpstr">
      <vt:lpstr>Fira Sans Light</vt:lpstr>
      <vt:lpstr>Rubik</vt:lpstr>
      <vt:lpstr>Raleway</vt:lpstr>
      <vt:lpstr>Rubik Light</vt:lpstr>
      <vt:lpstr>Cambria Math</vt:lpstr>
      <vt:lpstr>Arial</vt:lpstr>
      <vt:lpstr> COVID-19 Vaccine Research by Slidesgo</vt:lpstr>
      <vt:lpstr>Reverse Engineering:  A Quantitative Analysis on the 7-Letter Scoring Scheme’s Efficacy in mRNA Vaccine Designs</vt:lpstr>
      <vt:lpstr>PowerPoint Presentation</vt:lpstr>
      <vt:lpstr>PowerPoint Presentation</vt:lpstr>
      <vt:lpstr>PowerPoint Presentation</vt:lpstr>
      <vt:lpstr>PowerPoint Presentation</vt:lpstr>
      <vt:lpstr>Research Question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Definition</vt:lpstr>
      <vt:lpstr>Hypothesis</vt:lpstr>
      <vt:lpstr>Hypothesis</vt:lpstr>
      <vt:lpstr>A TIMELINE</vt:lpstr>
      <vt:lpstr>Design &amp; Method</vt:lpstr>
      <vt:lpstr>Qualitative Design-Based Research</vt:lpstr>
      <vt:lpstr>Qualitative Design-Based Research</vt:lpstr>
      <vt:lpstr>Qualitative Design-Based Research</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Method Design</vt:lpstr>
      <vt:lpstr>Results &amp; Analysis</vt:lpstr>
      <vt:lpstr>PowerPoint Presentation</vt:lpstr>
      <vt:lpstr>Results &amp; Analysis</vt:lpstr>
      <vt:lpstr>Results &amp; Analysis</vt:lpstr>
      <vt:lpstr>Results &amp; Analysis</vt:lpstr>
      <vt:lpstr>PowerPoint Presentation</vt:lpstr>
      <vt:lpstr>Conclusion</vt:lpstr>
      <vt:lpstr>PowerPoint Presentation</vt:lpstr>
      <vt:lpstr>Limitations &amp; Implications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Reverse Engineering:  A Quantitative Analysis on the 7-Letter Scoring Scheme’s Efficacy in Vaccine Designs</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VACCINE RESEARCH</dc:title>
  <dc:creator>Junyou ( Simon ) Li</dc:creator>
  <cp:lastModifiedBy>Simon Li</cp:lastModifiedBy>
  <cp:revision>127</cp:revision>
  <dcterms:modified xsi:type="dcterms:W3CDTF">2022-06-02T11:57:00Z</dcterms:modified>
</cp:coreProperties>
</file>